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132736980" r:id="rId2"/>
    <p:sldId id="2132736981" r:id="rId3"/>
    <p:sldId id="2132736983" r:id="rId4"/>
    <p:sldId id="2132736986" r:id="rId5"/>
    <p:sldId id="2132736985" r:id="rId6"/>
    <p:sldId id="2132736982" r:id="rId7"/>
    <p:sldId id="2132736988" r:id="rId8"/>
    <p:sldId id="2132736974" r:id="rId9"/>
    <p:sldId id="2132736989" r:id="rId10"/>
    <p:sldId id="2132736979" r:id="rId11"/>
    <p:sldId id="2132736973" r:id="rId12"/>
    <p:sldId id="21327369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67EAD-D1EC-4EC4-B431-EF6C4A58ECB6}" v="12" dt="2023-04-21T21:50:36.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75" d="100"/>
          <a:sy n="75" d="100"/>
        </p:scale>
        <p:origin x="110"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berlain, Hailey (WAVA Admin)" userId="d51e2819-ae3d-40d9-9026-37fdd38ce18d" providerId="ADAL" clId="{C1E67EAD-D1EC-4EC4-B431-EF6C4A58ECB6}"/>
    <pc:docChg chg="undo custSel addSld delSld modSld">
      <pc:chgData name="Chamberlain, Hailey (WAVA Admin)" userId="d51e2819-ae3d-40d9-9026-37fdd38ce18d" providerId="ADAL" clId="{C1E67EAD-D1EC-4EC4-B431-EF6C4A58ECB6}" dt="2023-04-21T21:51:57.300" v="506" actId="1076"/>
      <pc:docMkLst>
        <pc:docMk/>
      </pc:docMkLst>
      <pc:sldChg chg="addSp modSp mod">
        <pc:chgData name="Chamberlain, Hailey (WAVA Admin)" userId="d51e2819-ae3d-40d9-9026-37fdd38ce18d" providerId="ADAL" clId="{C1E67EAD-D1EC-4EC4-B431-EF6C4A58ECB6}" dt="2023-04-21T17:44:48.499" v="452" actId="14100"/>
        <pc:sldMkLst>
          <pc:docMk/>
          <pc:sldMk cId="3632989293" sldId="2132736973"/>
        </pc:sldMkLst>
        <pc:picChg chg="add mod">
          <ac:chgData name="Chamberlain, Hailey (WAVA Admin)" userId="d51e2819-ae3d-40d9-9026-37fdd38ce18d" providerId="ADAL" clId="{C1E67EAD-D1EC-4EC4-B431-EF6C4A58ECB6}" dt="2023-04-21T17:44:48.499" v="452" actId="14100"/>
          <ac:picMkLst>
            <pc:docMk/>
            <pc:sldMk cId="3632989293" sldId="2132736973"/>
            <ac:picMk id="3" creationId="{8A83072D-9063-4CFA-F2B0-121AB531810C}"/>
          </ac:picMkLst>
        </pc:picChg>
      </pc:sldChg>
      <pc:sldChg chg="addSp modSp mod">
        <pc:chgData name="Chamberlain, Hailey (WAVA Admin)" userId="d51e2819-ae3d-40d9-9026-37fdd38ce18d" providerId="ADAL" clId="{C1E67EAD-D1EC-4EC4-B431-EF6C4A58ECB6}" dt="2023-04-21T17:51:37.978" v="479" actId="255"/>
        <pc:sldMkLst>
          <pc:docMk/>
          <pc:sldMk cId="3356374849" sldId="2132736979"/>
        </pc:sldMkLst>
        <pc:spChg chg="mod">
          <ac:chgData name="Chamberlain, Hailey (WAVA Admin)" userId="d51e2819-ae3d-40d9-9026-37fdd38ce18d" providerId="ADAL" clId="{C1E67EAD-D1EC-4EC4-B431-EF6C4A58ECB6}" dt="2023-04-21T17:50:15.487" v="468" actId="14100"/>
          <ac:spMkLst>
            <pc:docMk/>
            <pc:sldMk cId="3356374849" sldId="2132736979"/>
            <ac:spMk id="2" creationId="{1D29B346-B32E-CEC9-87F5-76B2D6C5B3DF}"/>
          </ac:spMkLst>
        </pc:spChg>
        <pc:spChg chg="mod">
          <ac:chgData name="Chamberlain, Hailey (WAVA Admin)" userId="d51e2819-ae3d-40d9-9026-37fdd38ce18d" providerId="ADAL" clId="{C1E67EAD-D1EC-4EC4-B431-EF6C4A58ECB6}" dt="2023-04-21T17:51:37.978" v="479" actId="255"/>
          <ac:spMkLst>
            <pc:docMk/>
            <pc:sldMk cId="3356374849" sldId="2132736979"/>
            <ac:spMk id="5" creationId="{C09DB1F6-D378-4642-971E-39D31F8DB55F}"/>
          </ac:spMkLst>
        </pc:spChg>
        <pc:picChg chg="add mod ord">
          <ac:chgData name="Chamberlain, Hailey (WAVA Admin)" userId="d51e2819-ae3d-40d9-9026-37fdd38ce18d" providerId="ADAL" clId="{C1E67EAD-D1EC-4EC4-B431-EF6C4A58ECB6}" dt="2023-04-21T17:51:11.158" v="474" actId="14100"/>
          <ac:picMkLst>
            <pc:docMk/>
            <pc:sldMk cId="3356374849" sldId="2132736979"/>
            <ac:picMk id="4" creationId="{C4878AD3-D139-47E3-1A4F-86E6BCF1AF2F}"/>
          </ac:picMkLst>
        </pc:picChg>
      </pc:sldChg>
      <pc:sldChg chg="addSp modSp mod setBg">
        <pc:chgData name="Chamberlain, Hailey (WAVA Admin)" userId="d51e2819-ae3d-40d9-9026-37fdd38ce18d" providerId="ADAL" clId="{C1E67EAD-D1EC-4EC4-B431-EF6C4A58ECB6}" dt="2023-04-19T17:50:54.515" v="62" actId="1076"/>
        <pc:sldMkLst>
          <pc:docMk/>
          <pc:sldMk cId="2744336024" sldId="2132736980"/>
        </pc:sldMkLst>
        <pc:spChg chg="mod">
          <ac:chgData name="Chamberlain, Hailey (WAVA Admin)" userId="d51e2819-ae3d-40d9-9026-37fdd38ce18d" providerId="ADAL" clId="{C1E67EAD-D1EC-4EC4-B431-EF6C4A58ECB6}" dt="2023-04-19T17:50:45.875" v="61" actId="1076"/>
          <ac:spMkLst>
            <pc:docMk/>
            <pc:sldMk cId="2744336024" sldId="2132736980"/>
            <ac:spMk id="2" creationId="{B55CDB7C-7B8D-AEB6-98B4-86E1DC6CB268}"/>
          </ac:spMkLst>
        </pc:spChg>
        <pc:spChg chg="mod">
          <ac:chgData name="Chamberlain, Hailey (WAVA Admin)" userId="d51e2819-ae3d-40d9-9026-37fdd38ce18d" providerId="ADAL" clId="{C1E67EAD-D1EC-4EC4-B431-EF6C4A58ECB6}" dt="2023-04-19T17:50:54.515" v="62" actId="1076"/>
          <ac:spMkLst>
            <pc:docMk/>
            <pc:sldMk cId="2744336024" sldId="2132736980"/>
            <ac:spMk id="3" creationId="{4C252716-FE2F-3CA3-CDAC-8C0A111AEC9A}"/>
          </ac:spMkLst>
        </pc:spChg>
        <pc:spChg chg="add">
          <ac:chgData name="Chamberlain, Hailey (WAVA Admin)" userId="d51e2819-ae3d-40d9-9026-37fdd38ce18d" providerId="ADAL" clId="{C1E67EAD-D1EC-4EC4-B431-EF6C4A58ECB6}" dt="2023-04-19T17:48:51.222" v="42" actId="26606"/>
          <ac:spMkLst>
            <pc:docMk/>
            <pc:sldMk cId="2744336024" sldId="2132736980"/>
            <ac:spMk id="1031" creationId="{23D09407-53BC-485E-B4CE-BC5E4FC4B25B}"/>
          </ac:spMkLst>
        </pc:spChg>
        <pc:spChg chg="add">
          <ac:chgData name="Chamberlain, Hailey (WAVA Admin)" userId="d51e2819-ae3d-40d9-9026-37fdd38ce18d" providerId="ADAL" clId="{C1E67EAD-D1EC-4EC4-B431-EF6C4A58ECB6}" dt="2023-04-19T17:48:51.222" v="42" actId="26606"/>
          <ac:spMkLst>
            <pc:docMk/>
            <pc:sldMk cId="2744336024" sldId="2132736980"/>
            <ac:spMk id="1033" creationId="{921DB988-49FC-4608-B0A2-E2F3A4019041}"/>
          </ac:spMkLst>
        </pc:spChg>
        <pc:grpChg chg="add">
          <ac:chgData name="Chamberlain, Hailey (WAVA Admin)" userId="d51e2819-ae3d-40d9-9026-37fdd38ce18d" providerId="ADAL" clId="{C1E67EAD-D1EC-4EC4-B431-EF6C4A58ECB6}" dt="2023-04-19T17:48:51.222" v="42" actId="26606"/>
          <ac:grpSpMkLst>
            <pc:docMk/>
            <pc:sldMk cId="2744336024" sldId="2132736980"/>
            <ac:grpSpMk id="1035" creationId="{E9B930FD-8671-4C4C-ADCF-73AC1D0CD417}"/>
          </ac:grpSpMkLst>
        </pc:grpChg>
        <pc:grpChg chg="add">
          <ac:chgData name="Chamberlain, Hailey (WAVA Admin)" userId="d51e2819-ae3d-40d9-9026-37fdd38ce18d" providerId="ADAL" clId="{C1E67EAD-D1EC-4EC4-B431-EF6C4A58ECB6}" dt="2023-04-19T17:48:51.222" v="42" actId="26606"/>
          <ac:grpSpMkLst>
            <pc:docMk/>
            <pc:sldMk cId="2744336024" sldId="2132736980"/>
            <ac:grpSpMk id="1041" creationId="{383C2651-AE0C-4AE4-8725-E2F9414FE219}"/>
          </ac:grpSpMkLst>
        </pc:grpChg>
        <pc:picChg chg="add mod">
          <ac:chgData name="Chamberlain, Hailey (WAVA Admin)" userId="d51e2819-ae3d-40d9-9026-37fdd38ce18d" providerId="ADAL" clId="{C1E67EAD-D1EC-4EC4-B431-EF6C4A58ECB6}" dt="2023-04-19T17:50:41.408" v="60" actId="1076"/>
          <ac:picMkLst>
            <pc:docMk/>
            <pc:sldMk cId="2744336024" sldId="2132736980"/>
            <ac:picMk id="1026" creationId="{82C6AF35-6FCF-CE39-9B0D-4B221946DBA8}"/>
          </ac:picMkLst>
        </pc:picChg>
      </pc:sldChg>
      <pc:sldChg chg="modSp mod">
        <pc:chgData name="Chamberlain, Hailey (WAVA Admin)" userId="d51e2819-ae3d-40d9-9026-37fdd38ce18d" providerId="ADAL" clId="{C1E67EAD-D1EC-4EC4-B431-EF6C4A58ECB6}" dt="2023-04-21T17:52:22.344" v="482" actId="122"/>
        <pc:sldMkLst>
          <pc:docMk/>
          <pc:sldMk cId="657392934" sldId="2132736982"/>
        </pc:sldMkLst>
        <pc:spChg chg="mod">
          <ac:chgData name="Chamberlain, Hailey (WAVA Admin)" userId="d51e2819-ae3d-40d9-9026-37fdd38ce18d" providerId="ADAL" clId="{C1E67EAD-D1EC-4EC4-B431-EF6C4A58ECB6}" dt="2023-04-21T17:52:22.344" v="482" actId="122"/>
          <ac:spMkLst>
            <pc:docMk/>
            <pc:sldMk cId="657392934" sldId="2132736982"/>
            <ac:spMk id="2" creationId="{C4CB7037-9AB4-6B75-9446-698FF8171376}"/>
          </ac:spMkLst>
        </pc:spChg>
      </pc:sldChg>
      <pc:sldChg chg="addSp delSp modSp mod setBg modAnim">
        <pc:chgData name="Chamberlain, Hailey (WAVA Admin)" userId="d51e2819-ae3d-40d9-9026-37fdd38ce18d" providerId="ADAL" clId="{C1E67EAD-D1EC-4EC4-B431-EF6C4A58ECB6}" dt="2023-04-21T21:51:57.300" v="506" actId="1076"/>
        <pc:sldMkLst>
          <pc:docMk/>
          <pc:sldMk cId="2419720481" sldId="2132736985"/>
        </pc:sldMkLst>
        <pc:spChg chg="mod">
          <ac:chgData name="Chamberlain, Hailey (WAVA Admin)" userId="d51e2819-ae3d-40d9-9026-37fdd38ce18d" providerId="ADAL" clId="{C1E67EAD-D1EC-4EC4-B431-EF6C4A58ECB6}" dt="2023-04-21T21:51:02.149" v="495" actId="1076"/>
          <ac:spMkLst>
            <pc:docMk/>
            <pc:sldMk cId="2419720481" sldId="2132736985"/>
            <ac:spMk id="2" creationId="{581158F0-9163-2B0C-B875-B3F1E19188A6}"/>
          </ac:spMkLst>
        </pc:spChg>
        <pc:spChg chg="mod">
          <ac:chgData name="Chamberlain, Hailey (WAVA Admin)" userId="d51e2819-ae3d-40d9-9026-37fdd38ce18d" providerId="ADAL" clId="{C1E67EAD-D1EC-4EC4-B431-EF6C4A58ECB6}" dt="2023-04-21T21:51:57.300" v="506" actId="1076"/>
          <ac:spMkLst>
            <pc:docMk/>
            <pc:sldMk cId="2419720481" sldId="2132736985"/>
            <ac:spMk id="3" creationId="{2559B3DE-0B26-7AF1-EB75-027E68798235}"/>
          </ac:spMkLst>
        </pc:spChg>
        <pc:spChg chg="add del">
          <ac:chgData name="Chamberlain, Hailey (WAVA Admin)" userId="d51e2819-ae3d-40d9-9026-37fdd38ce18d" providerId="ADAL" clId="{C1E67EAD-D1EC-4EC4-B431-EF6C4A58ECB6}" dt="2023-04-21T21:50:49.350" v="491" actId="26606"/>
          <ac:spMkLst>
            <pc:docMk/>
            <pc:sldMk cId="2419720481" sldId="2132736985"/>
            <ac:spMk id="9" creationId="{7D07B7BC-3270-4CF3-A7AA-0937908AD58A}"/>
          </ac:spMkLst>
        </pc:spChg>
        <pc:spChg chg="add">
          <ac:chgData name="Chamberlain, Hailey (WAVA Admin)" userId="d51e2819-ae3d-40d9-9026-37fdd38ce18d" providerId="ADAL" clId="{C1E67EAD-D1EC-4EC4-B431-EF6C4A58ECB6}" dt="2023-04-21T21:50:49.371" v="492" actId="26606"/>
          <ac:spMkLst>
            <pc:docMk/>
            <pc:sldMk cId="2419720481" sldId="2132736985"/>
            <ac:spMk id="24" creationId="{C4285719-470E-454C-AF62-8323075F1F5B}"/>
          </ac:spMkLst>
        </pc:spChg>
        <pc:spChg chg="add">
          <ac:chgData name="Chamberlain, Hailey (WAVA Admin)" userId="d51e2819-ae3d-40d9-9026-37fdd38ce18d" providerId="ADAL" clId="{C1E67EAD-D1EC-4EC4-B431-EF6C4A58ECB6}" dt="2023-04-21T21:50:49.371" v="492" actId="26606"/>
          <ac:spMkLst>
            <pc:docMk/>
            <pc:sldMk cId="2419720481" sldId="2132736985"/>
            <ac:spMk id="25" creationId="{CD9FE4EF-C4D8-49A0-B2FF-81D8DB7D8A24}"/>
          </ac:spMkLst>
        </pc:spChg>
        <pc:spChg chg="add">
          <ac:chgData name="Chamberlain, Hailey (WAVA Admin)" userId="d51e2819-ae3d-40d9-9026-37fdd38ce18d" providerId="ADAL" clId="{C1E67EAD-D1EC-4EC4-B431-EF6C4A58ECB6}" dt="2023-04-21T21:50:49.371" v="492" actId="26606"/>
          <ac:spMkLst>
            <pc:docMk/>
            <pc:sldMk cId="2419720481" sldId="2132736985"/>
            <ac:spMk id="26" creationId="{4300840D-0A0B-4512-BACA-B439D5B9C57C}"/>
          </ac:spMkLst>
        </pc:spChg>
        <pc:spChg chg="add">
          <ac:chgData name="Chamberlain, Hailey (WAVA Admin)" userId="d51e2819-ae3d-40d9-9026-37fdd38ce18d" providerId="ADAL" clId="{C1E67EAD-D1EC-4EC4-B431-EF6C4A58ECB6}" dt="2023-04-21T21:50:49.371" v="492" actId="26606"/>
          <ac:spMkLst>
            <pc:docMk/>
            <pc:sldMk cId="2419720481" sldId="2132736985"/>
            <ac:spMk id="27" creationId="{D2B78728-A580-49A7-84F9-6EF6F583ADE0}"/>
          </ac:spMkLst>
        </pc:spChg>
        <pc:spChg chg="add">
          <ac:chgData name="Chamberlain, Hailey (WAVA Admin)" userId="d51e2819-ae3d-40d9-9026-37fdd38ce18d" providerId="ADAL" clId="{C1E67EAD-D1EC-4EC4-B431-EF6C4A58ECB6}" dt="2023-04-21T21:50:49.371" v="492" actId="26606"/>
          <ac:spMkLst>
            <pc:docMk/>
            <pc:sldMk cId="2419720481" sldId="2132736985"/>
            <ac:spMk id="28" creationId="{38FAA1A1-D861-433F-88FA-1E9D6FD31D11}"/>
          </ac:spMkLst>
        </pc:spChg>
        <pc:spChg chg="add">
          <ac:chgData name="Chamberlain, Hailey (WAVA Admin)" userId="d51e2819-ae3d-40d9-9026-37fdd38ce18d" providerId="ADAL" clId="{C1E67EAD-D1EC-4EC4-B431-EF6C4A58ECB6}" dt="2023-04-21T21:50:49.371" v="492" actId="26606"/>
          <ac:spMkLst>
            <pc:docMk/>
            <pc:sldMk cId="2419720481" sldId="2132736985"/>
            <ac:spMk id="29" creationId="{8D71EDA1-87BF-4D5D-AB79-F346FD19278A}"/>
          </ac:spMkLst>
        </pc:spChg>
        <pc:grpChg chg="add del">
          <ac:chgData name="Chamberlain, Hailey (WAVA Admin)" userId="d51e2819-ae3d-40d9-9026-37fdd38ce18d" providerId="ADAL" clId="{C1E67EAD-D1EC-4EC4-B431-EF6C4A58ECB6}" dt="2023-04-21T21:50:49.350" v="491" actId="26606"/>
          <ac:grpSpMkLst>
            <pc:docMk/>
            <pc:sldMk cId="2419720481" sldId="2132736985"/>
            <ac:grpSpMk id="11" creationId="{3248F5E6-4377-481A-9615-8B26AF96A076}"/>
          </ac:grpSpMkLst>
        </pc:grpChg>
        <pc:grpChg chg="add del">
          <ac:chgData name="Chamberlain, Hailey (WAVA Admin)" userId="d51e2819-ae3d-40d9-9026-37fdd38ce18d" providerId="ADAL" clId="{C1E67EAD-D1EC-4EC4-B431-EF6C4A58ECB6}" dt="2023-04-21T21:50:49.350" v="491" actId="26606"/>
          <ac:grpSpMkLst>
            <pc:docMk/>
            <pc:sldMk cId="2419720481" sldId="2132736985"/>
            <ac:grpSpMk id="15" creationId="{E27AF472-EAE3-4572-AB69-B92BD10DBC6D}"/>
          </ac:grpSpMkLst>
        </pc:grpChg>
        <pc:picChg chg="add mod ord">
          <ac:chgData name="Chamberlain, Hailey (WAVA Admin)" userId="d51e2819-ae3d-40d9-9026-37fdd38ce18d" providerId="ADAL" clId="{C1E67EAD-D1EC-4EC4-B431-EF6C4A58ECB6}" dt="2023-04-21T21:51:53.234" v="505" actId="1076"/>
          <ac:picMkLst>
            <pc:docMk/>
            <pc:sldMk cId="2419720481" sldId="2132736985"/>
            <ac:picMk id="4" creationId="{DC146D46-0EA8-B5EB-69A2-55D2EAAB7D4D}"/>
          </ac:picMkLst>
        </pc:picChg>
        <pc:picChg chg="del">
          <ac:chgData name="Chamberlain, Hailey (WAVA Admin)" userId="d51e2819-ae3d-40d9-9026-37fdd38ce18d" providerId="ADAL" clId="{C1E67EAD-D1EC-4EC4-B431-EF6C4A58ECB6}" dt="2023-04-21T17:43:01.434" v="438" actId="478"/>
          <ac:picMkLst>
            <pc:docMk/>
            <pc:sldMk cId="2419720481" sldId="2132736985"/>
            <ac:picMk id="5" creationId="{9007EDE1-5BE1-360D-395F-43439E52A51C}"/>
          </ac:picMkLst>
        </pc:picChg>
      </pc:sldChg>
      <pc:sldChg chg="addSp modSp mod setBg">
        <pc:chgData name="Chamberlain, Hailey (WAVA Admin)" userId="d51e2819-ae3d-40d9-9026-37fdd38ce18d" providerId="ADAL" clId="{C1E67EAD-D1EC-4EC4-B431-EF6C4A58ECB6}" dt="2023-04-21T17:40:23.247" v="69" actId="26606"/>
        <pc:sldMkLst>
          <pc:docMk/>
          <pc:sldMk cId="1401977200" sldId="2132736986"/>
        </pc:sldMkLst>
        <pc:spChg chg="add">
          <ac:chgData name="Chamberlain, Hailey (WAVA Admin)" userId="d51e2819-ae3d-40d9-9026-37fdd38ce18d" providerId="ADAL" clId="{C1E67EAD-D1EC-4EC4-B431-EF6C4A58ECB6}" dt="2023-04-21T17:40:23.247" v="69" actId="26606"/>
          <ac:spMkLst>
            <pc:docMk/>
            <pc:sldMk cId="1401977200" sldId="2132736986"/>
            <ac:spMk id="11" creationId="{B50AB553-2A96-4A92-96F2-93548E096954}"/>
          </ac:spMkLst>
        </pc:spChg>
        <pc:graphicFrameChg chg="mod modGraphic">
          <ac:chgData name="Chamberlain, Hailey (WAVA Admin)" userId="d51e2819-ae3d-40d9-9026-37fdd38ce18d" providerId="ADAL" clId="{C1E67EAD-D1EC-4EC4-B431-EF6C4A58ECB6}" dt="2023-04-21T17:40:23.247" v="69" actId="26606"/>
          <ac:graphicFrameMkLst>
            <pc:docMk/>
            <pc:sldMk cId="1401977200" sldId="2132736986"/>
            <ac:graphicFrameMk id="5" creationId="{5E9F6E2A-4034-48BB-5E24-7093D0830859}"/>
          </ac:graphicFrameMkLst>
        </pc:graphicFrameChg>
        <pc:picChg chg="mod">
          <ac:chgData name="Chamberlain, Hailey (WAVA Admin)" userId="d51e2819-ae3d-40d9-9026-37fdd38ce18d" providerId="ADAL" clId="{C1E67EAD-D1EC-4EC4-B431-EF6C4A58ECB6}" dt="2023-04-21T17:40:23.247" v="69" actId="26606"/>
          <ac:picMkLst>
            <pc:docMk/>
            <pc:sldMk cId="1401977200" sldId="2132736986"/>
            <ac:picMk id="6" creationId="{E405CBF8-FEFC-E819-D6E7-2BF1F3FD6862}"/>
          </ac:picMkLst>
        </pc:picChg>
      </pc:sldChg>
      <pc:sldChg chg="del">
        <pc:chgData name="Chamberlain, Hailey (WAVA Admin)" userId="d51e2819-ae3d-40d9-9026-37fdd38ce18d" providerId="ADAL" clId="{C1E67EAD-D1EC-4EC4-B431-EF6C4A58ECB6}" dt="2023-04-19T17:51:36.214" v="68" actId="47"/>
        <pc:sldMkLst>
          <pc:docMk/>
          <pc:sldMk cId="4266974766" sldId="2132736987"/>
        </pc:sldMkLst>
      </pc:sldChg>
      <pc:sldChg chg="modSp mod">
        <pc:chgData name="Chamberlain, Hailey (WAVA Admin)" userId="d51e2819-ae3d-40d9-9026-37fdd38ce18d" providerId="ADAL" clId="{C1E67EAD-D1EC-4EC4-B431-EF6C4A58ECB6}" dt="2023-04-21T17:52:34.343" v="485" actId="207"/>
        <pc:sldMkLst>
          <pc:docMk/>
          <pc:sldMk cId="3153324143" sldId="2132736988"/>
        </pc:sldMkLst>
        <pc:spChg chg="mod">
          <ac:chgData name="Chamberlain, Hailey (WAVA Admin)" userId="d51e2819-ae3d-40d9-9026-37fdd38ce18d" providerId="ADAL" clId="{C1E67EAD-D1EC-4EC4-B431-EF6C4A58ECB6}" dt="2023-04-21T17:52:34.343" v="485" actId="207"/>
          <ac:spMkLst>
            <pc:docMk/>
            <pc:sldMk cId="3153324143" sldId="2132736988"/>
            <ac:spMk id="2" creationId="{E0EBDE11-73E6-5F23-8EFA-BC42EB85B25D}"/>
          </ac:spMkLst>
        </pc:spChg>
      </pc:sldChg>
      <pc:sldChg chg="addSp modSp mod">
        <pc:chgData name="Chamberlain, Hailey (WAVA Admin)" userId="d51e2819-ae3d-40d9-9026-37fdd38ce18d" providerId="ADAL" clId="{C1E67EAD-D1EC-4EC4-B431-EF6C4A58ECB6}" dt="2023-04-21T17:47:02.244" v="461" actId="29295"/>
        <pc:sldMkLst>
          <pc:docMk/>
          <pc:sldMk cId="2635346757" sldId="2132736989"/>
        </pc:sldMkLst>
        <pc:picChg chg="add mod ord">
          <ac:chgData name="Chamberlain, Hailey (WAVA Admin)" userId="d51e2819-ae3d-40d9-9026-37fdd38ce18d" providerId="ADAL" clId="{C1E67EAD-D1EC-4EC4-B431-EF6C4A58ECB6}" dt="2023-04-21T17:47:02.244" v="461" actId="29295"/>
          <ac:picMkLst>
            <pc:docMk/>
            <pc:sldMk cId="2635346757" sldId="2132736989"/>
            <ac:picMk id="3" creationId="{C51E703B-5D89-6418-BEA8-3AB49FC95758}"/>
          </ac:picMkLst>
        </pc:picChg>
      </pc:sldChg>
      <pc:sldChg chg="new del">
        <pc:chgData name="Chamberlain, Hailey (WAVA Admin)" userId="d51e2819-ae3d-40d9-9026-37fdd38ce18d" providerId="ADAL" clId="{C1E67EAD-D1EC-4EC4-B431-EF6C4A58ECB6}" dt="2023-04-21T17:43:28.780" v="439" actId="47"/>
        <pc:sldMkLst>
          <pc:docMk/>
          <pc:sldMk cId="879175634" sldId="2132736990"/>
        </pc:sldMkLst>
      </pc:sldChg>
      <pc:sldChg chg="new del">
        <pc:chgData name="Chamberlain, Hailey (WAVA Admin)" userId="d51e2819-ae3d-40d9-9026-37fdd38ce18d" providerId="ADAL" clId="{C1E67EAD-D1EC-4EC4-B431-EF6C4A58ECB6}" dt="2023-04-21T17:43:29.656" v="440" actId="47"/>
        <pc:sldMkLst>
          <pc:docMk/>
          <pc:sldMk cId="3417165599" sldId="2132736991"/>
        </pc:sldMkLst>
      </pc:sldChg>
      <pc:sldChg chg="new del">
        <pc:chgData name="Chamberlain, Hailey (WAVA Admin)" userId="d51e2819-ae3d-40d9-9026-37fdd38ce18d" providerId="ADAL" clId="{C1E67EAD-D1EC-4EC4-B431-EF6C4A58ECB6}" dt="2023-04-21T17:43:30.276" v="441" actId="47"/>
        <pc:sldMkLst>
          <pc:docMk/>
          <pc:sldMk cId="471153862" sldId="2132736992"/>
        </pc:sldMkLst>
      </pc:sldChg>
      <pc:sldChg chg="new del">
        <pc:chgData name="Chamberlain, Hailey (WAVA Admin)" userId="d51e2819-ae3d-40d9-9026-37fdd38ce18d" providerId="ADAL" clId="{C1E67EAD-D1EC-4EC4-B431-EF6C4A58ECB6}" dt="2023-04-21T17:43:30.854" v="442" actId="47"/>
        <pc:sldMkLst>
          <pc:docMk/>
          <pc:sldMk cId="1262542066" sldId="2132736993"/>
        </pc:sldMkLst>
      </pc:sldChg>
      <pc:sldChg chg="new del">
        <pc:chgData name="Chamberlain, Hailey (WAVA Admin)" userId="d51e2819-ae3d-40d9-9026-37fdd38ce18d" providerId="ADAL" clId="{C1E67EAD-D1EC-4EC4-B431-EF6C4A58ECB6}" dt="2023-04-21T17:43:31.649" v="443" actId="47"/>
        <pc:sldMkLst>
          <pc:docMk/>
          <pc:sldMk cId="2036243426" sldId="213273699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CF5A9-345D-4F8F-9368-86585A8F6627}"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67954486-D989-48BB-8595-3736BFAE4E73}">
      <dgm:prSet/>
      <dgm:spPr/>
      <dgm:t>
        <a:bodyPr/>
        <a:lstStyle/>
        <a:p>
          <a:r>
            <a:rPr lang="en-US"/>
            <a:t>Water bottle with a lid</a:t>
          </a:r>
        </a:p>
      </dgm:t>
    </dgm:pt>
    <dgm:pt modelId="{3813893F-F195-4E20-932F-447684B9A405}" type="parTrans" cxnId="{0228F79A-32CF-43D4-AABD-65E7FB2FC0DD}">
      <dgm:prSet/>
      <dgm:spPr/>
      <dgm:t>
        <a:bodyPr/>
        <a:lstStyle/>
        <a:p>
          <a:endParaRPr lang="en-US"/>
        </a:p>
      </dgm:t>
    </dgm:pt>
    <dgm:pt modelId="{F6EB3D8C-85E7-4CBF-867A-03433F4F4288}" type="sibTrans" cxnId="{0228F79A-32CF-43D4-AABD-65E7FB2FC0DD}">
      <dgm:prSet/>
      <dgm:spPr/>
      <dgm:t>
        <a:bodyPr/>
        <a:lstStyle/>
        <a:p>
          <a:endParaRPr lang="en-US"/>
        </a:p>
      </dgm:t>
    </dgm:pt>
    <dgm:pt modelId="{0F7E39C0-5BB5-44EC-8A2D-A8267C4AA614}">
      <dgm:prSet/>
      <dgm:spPr/>
      <dgm:t>
        <a:bodyPr/>
        <a:lstStyle/>
        <a:p>
          <a:r>
            <a:rPr lang="en-US"/>
            <a:t>Small snack </a:t>
          </a:r>
        </a:p>
      </dgm:t>
    </dgm:pt>
    <dgm:pt modelId="{65CEEF16-2E2C-44E3-B7E0-C812EE896DA9}" type="parTrans" cxnId="{C09E23FA-9116-420D-A0EA-8ACCA6B45E33}">
      <dgm:prSet/>
      <dgm:spPr/>
      <dgm:t>
        <a:bodyPr/>
        <a:lstStyle/>
        <a:p>
          <a:endParaRPr lang="en-US"/>
        </a:p>
      </dgm:t>
    </dgm:pt>
    <dgm:pt modelId="{AE0D2101-5A43-4CAC-B34F-6874715E2201}" type="sibTrans" cxnId="{C09E23FA-9116-420D-A0EA-8ACCA6B45E33}">
      <dgm:prSet/>
      <dgm:spPr/>
      <dgm:t>
        <a:bodyPr/>
        <a:lstStyle/>
        <a:p>
          <a:endParaRPr lang="en-US"/>
        </a:p>
      </dgm:t>
    </dgm:pt>
    <dgm:pt modelId="{13B023A1-9EF2-436F-B662-70E685013883}">
      <dgm:prSet/>
      <dgm:spPr/>
      <dgm:t>
        <a:bodyPr/>
        <a:lstStyle/>
        <a:p>
          <a:r>
            <a:rPr lang="en-US"/>
            <a:t>Headphones</a:t>
          </a:r>
        </a:p>
      </dgm:t>
    </dgm:pt>
    <dgm:pt modelId="{2B56475A-6616-4D17-895D-8C34C19700BC}" type="parTrans" cxnId="{21B8AD85-A3F7-4A37-BA0B-908262CA1103}">
      <dgm:prSet/>
      <dgm:spPr/>
      <dgm:t>
        <a:bodyPr/>
        <a:lstStyle/>
        <a:p>
          <a:endParaRPr lang="en-US"/>
        </a:p>
      </dgm:t>
    </dgm:pt>
    <dgm:pt modelId="{3751365A-4AC8-4245-B1F8-58BA89B36F59}" type="sibTrans" cxnId="{21B8AD85-A3F7-4A37-BA0B-908262CA1103}">
      <dgm:prSet/>
      <dgm:spPr/>
      <dgm:t>
        <a:bodyPr/>
        <a:lstStyle/>
        <a:p>
          <a:endParaRPr lang="en-US"/>
        </a:p>
      </dgm:t>
    </dgm:pt>
    <dgm:pt modelId="{22C4DCA1-8062-45DD-AA4A-529901664C83}">
      <dgm:prSet/>
      <dgm:spPr/>
      <dgm:t>
        <a:bodyPr/>
        <a:lstStyle/>
        <a:p>
          <a:r>
            <a:rPr lang="en-US"/>
            <a:t>Book </a:t>
          </a:r>
        </a:p>
      </dgm:t>
    </dgm:pt>
    <dgm:pt modelId="{12B82BC0-694A-4DF8-ABBD-50438CBCBEAE}" type="parTrans" cxnId="{C53A98C6-F57F-40D9-9955-92322CB1434D}">
      <dgm:prSet/>
      <dgm:spPr/>
      <dgm:t>
        <a:bodyPr/>
        <a:lstStyle/>
        <a:p>
          <a:endParaRPr lang="en-US"/>
        </a:p>
      </dgm:t>
    </dgm:pt>
    <dgm:pt modelId="{F323D800-DADE-4630-98F8-2220E12897AC}" type="sibTrans" cxnId="{C53A98C6-F57F-40D9-9955-92322CB1434D}">
      <dgm:prSet/>
      <dgm:spPr/>
      <dgm:t>
        <a:bodyPr/>
        <a:lstStyle/>
        <a:p>
          <a:endParaRPr lang="en-US"/>
        </a:p>
      </dgm:t>
    </dgm:pt>
    <dgm:pt modelId="{359CB419-E8AC-48CA-8E53-A1DAEE272569}">
      <dgm:prSet/>
      <dgm:spPr/>
      <dgm:t>
        <a:bodyPr/>
        <a:lstStyle/>
        <a:p>
          <a:r>
            <a:rPr lang="en-US"/>
            <a:t>Cell phones and other electronic devices are strictly prohibited during testing. This includes smart watches and other wifi enabled gear. These must be powered off and stored in a backpack or bag during the test. </a:t>
          </a:r>
        </a:p>
      </dgm:t>
    </dgm:pt>
    <dgm:pt modelId="{8A471BB4-AFA7-44DC-A7BB-1922E133EEC3}" type="parTrans" cxnId="{9938240C-4740-4361-AD3E-26208C72476A}">
      <dgm:prSet/>
      <dgm:spPr/>
      <dgm:t>
        <a:bodyPr/>
        <a:lstStyle/>
        <a:p>
          <a:endParaRPr lang="en-US"/>
        </a:p>
      </dgm:t>
    </dgm:pt>
    <dgm:pt modelId="{EC14FBC0-5D86-48CB-866F-4CDE0B5A6003}" type="sibTrans" cxnId="{9938240C-4740-4361-AD3E-26208C72476A}">
      <dgm:prSet/>
      <dgm:spPr/>
      <dgm:t>
        <a:bodyPr/>
        <a:lstStyle/>
        <a:p>
          <a:endParaRPr lang="en-US"/>
        </a:p>
      </dgm:t>
    </dgm:pt>
    <dgm:pt modelId="{6CF4FE1D-3C94-43B0-B57F-056A3D285E52}" type="pres">
      <dgm:prSet presAssocID="{AE7CF5A9-345D-4F8F-9368-86585A8F6627}" presName="root" presStyleCnt="0">
        <dgm:presLayoutVars>
          <dgm:dir/>
          <dgm:resizeHandles val="exact"/>
        </dgm:presLayoutVars>
      </dgm:prSet>
      <dgm:spPr/>
    </dgm:pt>
    <dgm:pt modelId="{086D8F8D-0374-46BF-A850-14F200E5A504}" type="pres">
      <dgm:prSet presAssocID="{AE7CF5A9-345D-4F8F-9368-86585A8F6627}" presName="container" presStyleCnt="0">
        <dgm:presLayoutVars>
          <dgm:dir/>
          <dgm:resizeHandles val="exact"/>
        </dgm:presLayoutVars>
      </dgm:prSet>
      <dgm:spPr/>
    </dgm:pt>
    <dgm:pt modelId="{62E2DF5F-7AAE-4BA3-9594-220CF721FA1C}" type="pres">
      <dgm:prSet presAssocID="{67954486-D989-48BB-8595-3736BFAE4E73}" presName="compNode" presStyleCnt="0"/>
      <dgm:spPr/>
    </dgm:pt>
    <dgm:pt modelId="{A83E2952-445C-4898-A33B-6253A4DEA63F}" type="pres">
      <dgm:prSet presAssocID="{67954486-D989-48BB-8595-3736BFAE4E73}" presName="iconBgRect" presStyleLbl="bgShp" presStyleIdx="0" presStyleCnt="5"/>
      <dgm:spPr/>
    </dgm:pt>
    <dgm:pt modelId="{4B22DEFB-CB61-46DB-B53A-503CA6306207}" type="pres">
      <dgm:prSet presAssocID="{67954486-D989-48BB-8595-3736BFAE4E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ttle"/>
        </a:ext>
      </dgm:extLst>
    </dgm:pt>
    <dgm:pt modelId="{8D325C6B-39F7-459C-82E7-9F6CD358E58B}" type="pres">
      <dgm:prSet presAssocID="{67954486-D989-48BB-8595-3736BFAE4E73}" presName="spaceRect" presStyleCnt="0"/>
      <dgm:spPr/>
    </dgm:pt>
    <dgm:pt modelId="{5BB712B4-E931-4045-9C43-BF536A9B833D}" type="pres">
      <dgm:prSet presAssocID="{67954486-D989-48BB-8595-3736BFAE4E73}" presName="textRect" presStyleLbl="revTx" presStyleIdx="0" presStyleCnt="5">
        <dgm:presLayoutVars>
          <dgm:chMax val="1"/>
          <dgm:chPref val="1"/>
        </dgm:presLayoutVars>
      </dgm:prSet>
      <dgm:spPr/>
    </dgm:pt>
    <dgm:pt modelId="{AB892129-FDED-4456-81A8-D93ED38564B4}" type="pres">
      <dgm:prSet presAssocID="{F6EB3D8C-85E7-4CBF-867A-03433F4F4288}" presName="sibTrans" presStyleLbl="sibTrans2D1" presStyleIdx="0" presStyleCnt="0"/>
      <dgm:spPr/>
    </dgm:pt>
    <dgm:pt modelId="{D9AB5FE4-40BA-49D6-87F0-E63BC1D84A2A}" type="pres">
      <dgm:prSet presAssocID="{0F7E39C0-5BB5-44EC-8A2D-A8267C4AA614}" presName="compNode" presStyleCnt="0"/>
      <dgm:spPr/>
    </dgm:pt>
    <dgm:pt modelId="{3F13D498-DDAE-48A2-8AA3-69A333C6C4A2}" type="pres">
      <dgm:prSet presAssocID="{0F7E39C0-5BB5-44EC-8A2D-A8267C4AA614}" presName="iconBgRect" presStyleLbl="bgShp" presStyleIdx="1" presStyleCnt="5"/>
      <dgm:spPr/>
    </dgm:pt>
    <dgm:pt modelId="{D82277FA-94BD-4280-89D3-728A16F30925}" type="pres">
      <dgm:prSet presAssocID="{0F7E39C0-5BB5-44EC-8A2D-A8267C4AA61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9EDE94BF-43E2-45DF-9D78-3B452F0096E8}" type="pres">
      <dgm:prSet presAssocID="{0F7E39C0-5BB5-44EC-8A2D-A8267C4AA614}" presName="spaceRect" presStyleCnt="0"/>
      <dgm:spPr/>
    </dgm:pt>
    <dgm:pt modelId="{BB8A6E2C-C4C2-4D58-A6CE-A2F279A77CC1}" type="pres">
      <dgm:prSet presAssocID="{0F7E39C0-5BB5-44EC-8A2D-A8267C4AA614}" presName="textRect" presStyleLbl="revTx" presStyleIdx="1" presStyleCnt="5">
        <dgm:presLayoutVars>
          <dgm:chMax val="1"/>
          <dgm:chPref val="1"/>
        </dgm:presLayoutVars>
      </dgm:prSet>
      <dgm:spPr/>
    </dgm:pt>
    <dgm:pt modelId="{E519E9F4-59E1-4B3E-94BC-47B7894C6D13}" type="pres">
      <dgm:prSet presAssocID="{AE0D2101-5A43-4CAC-B34F-6874715E2201}" presName="sibTrans" presStyleLbl="sibTrans2D1" presStyleIdx="0" presStyleCnt="0"/>
      <dgm:spPr/>
    </dgm:pt>
    <dgm:pt modelId="{29B174FB-B678-4745-9284-9E878BC79944}" type="pres">
      <dgm:prSet presAssocID="{13B023A1-9EF2-436F-B662-70E685013883}" presName="compNode" presStyleCnt="0"/>
      <dgm:spPr/>
    </dgm:pt>
    <dgm:pt modelId="{EE53207E-F4BF-40A5-9D2A-506382B63DCD}" type="pres">
      <dgm:prSet presAssocID="{13B023A1-9EF2-436F-B662-70E685013883}" presName="iconBgRect" presStyleLbl="bgShp" presStyleIdx="2" presStyleCnt="5"/>
      <dgm:spPr/>
    </dgm:pt>
    <dgm:pt modelId="{7F5BBCF7-FD69-4132-9CF9-E2E1CA9FCA96}" type="pres">
      <dgm:prSet presAssocID="{13B023A1-9EF2-436F-B662-70E6850138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phones"/>
        </a:ext>
      </dgm:extLst>
    </dgm:pt>
    <dgm:pt modelId="{A62A8703-0248-4F5D-AAE5-1BB20068734C}" type="pres">
      <dgm:prSet presAssocID="{13B023A1-9EF2-436F-B662-70E685013883}" presName="spaceRect" presStyleCnt="0"/>
      <dgm:spPr/>
    </dgm:pt>
    <dgm:pt modelId="{FF51CEFD-7217-4129-822D-C802AE2854D5}" type="pres">
      <dgm:prSet presAssocID="{13B023A1-9EF2-436F-B662-70E685013883}" presName="textRect" presStyleLbl="revTx" presStyleIdx="2" presStyleCnt="5">
        <dgm:presLayoutVars>
          <dgm:chMax val="1"/>
          <dgm:chPref val="1"/>
        </dgm:presLayoutVars>
      </dgm:prSet>
      <dgm:spPr/>
    </dgm:pt>
    <dgm:pt modelId="{5331507B-F820-4763-A39E-ADE878D12380}" type="pres">
      <dgm:prSet presAssocID="{3751365A-4AC8-4245-B1F8-58BA89B36F59}" presName="sibTrans" presStyleLbl="sibTrans2D1" presStyleIdx="0" presStyleCnt="0"/>
      <dgm:spPr/>
    </dgm:pt>
    <dgm:pt modelId="{427C96E6-F9AE-42F0-9086-01F375439CD1}" type="pres">
      <dgm:prSet presAssocID="{22C4DCA1-8062-45DD-AA4A-529901664C83}" presName="compNode" presStyleCnt="0"/>
      <dgm:spPr/>
    </dgm:pt>
    <dgm:pt modelId="{AB5C3085-A22C-429A-A316-C857787D6C32}" type="pres">
      <dgm:prSet presAssocID="{22C4DCA1-8062-45DD-AA4A-529901664C83}" presName="iconBgRect" presStyleLbl="bgShp" presStyleIdx="3" presStyleCnt="5"/>
      <dgm:spPr/>
    </dgm:pt>
    <dgm:pt modelId="{B4F8841A-E74D-4B5D-B843-DAC05F64CD96}" type="pres">
      <dgm:prSet presAssocID="{22C4DCA1-8062-45DD-AA4A-529901664C8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1767F5B7-F40F-43A4-9CD0-8085D0C32CCC}" type="pres">
      <dgm:prSet presAssocID="{22C4DCA1-8062-45DD-AA4A-529901664C83}" presName="spaceRect" presStyleCnt="0"/>
      <dgm:spPr/>
    </dgm:pt>
    <dgm:pt modelId="{C72F47DA-7CD8-47A4-BCE6-C9A37CF21B4B}" type="pres">
      <dgm:prSet presAssocID="{22C4DCA1-8062-45DD-AA4A-529901664C83}" presName="textRect" presStyleLbl="revTx" presStyleIdx="3" presStyleCnt="5">
        <dgm:presLayoutVars>
          <dgm:chMax val="1"/>
          <dgm:chPref val="1"/>
        </dgm:presLayoutVars>
      </dgm:prSet>
      <dgm:spPr/>
    </dgm:pt>
    <dgm:pt modelId="{13C82AC4-CFCE-432B-8B00-BBFE96A4BE40}" type="pres">
      <dgm:prSet presAssocID="{F323D800-DADE-4630-98F8-2220E12897AC}" presName="sibTrans" presStyleLbl="sibTrans2D1" presStyleIdx="0" presStyleCnt="0"/>
      <dgm:spPr/>
    </dgm:pt>
    <dgm:pt modelId="{0EFEC1F2-02AE-48E4-BFA4-942711F29E63}" type="pres">
      <dgm:prSet presAssocID="{359CB419-E8AC-48CA-8E53-A1DAEE272569}" presName="compNode" presStyleCnt="0"/>
      <dgm:spPr/>
    </dgm:pt>
    <dgm:pt modelId="{A8A263FF-58FE-4045-ADC6-6C7F6A93FA13}" type="pres">
      <dgm:prSet presAssocID="{359CB419-E8AC-48CA-8E53-A1DAEE272569}" presName="iconBgRect" presStyleLbl="bgShp" presStyleIdx="4" presStyleCnt="5"/>
      <dgm:spPr/>
    </dgm:pt>
    <dgm:pt modelId="{9E3D0B1C-3EE2-4AF8-98C3-40E246FD9700}" type="pres">
      <dgm:prSet presAssocID="{359CB419-E8AC-48CA-8E53-A1DAEE27256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B"/>
        </a:ext>
      </dgm:extLst>
    </dgm:pt>
    <dgm:pt modelId="{DC873FB7-ACFD-476B-939B-8A61DD54F8FA}" type="pres">
      <dgm:prSet presAssocID="{359CB419-E8AC-48CA-8E53-A1DAEE272569}" presName="spaceRect" presStyleCnt="0"/>
      <dgm:spPr/>
    </dgm:pt>
    <dgm:pt modelId="{F09B018D-8747-440E-8EFA-4101254A0D93}" type="pres">
      <dgm:prSet presAssocID="{359CB419-E8AC-48CA-8E53-A1DAEE272569}" presName="textRect" presStyleLbl="revTx" presStyleIdx="4" presStyleCnt="5">
        <dgm:presLayoutVars>
          <dgm:chMax val="1"/>
          <dgm:chPref val="1"/>
        </dgm:presLayoutVars>
      </dgm:prSet>
      <dgm:spPr/>
    </dgm:pt>
  </dgm:ptLst>
  <dgm:cxnLst>
    <dgm:cxn modelId="{BDD07100-070B-4D9B-8AE5-C00A146490C8}" type="presOf" srcId="{F323D800-DADE-4630-98F8-2220E12897AC}" destId="{13C82AC4-CFCE-432B-8B00-BBFE96A4BE40}" srcOrd="0" destOrd="0" presId="urn:microsoft.com/office/officeart/2018/2/layout/IconCircleList"/>
    <dgm:cxn modelId="{A28A0B0A-A520-4166-8820-216BBA6655A0}" type="presOf" srcId="{13B023A1-9EF2-436F-B662-70E685013883}" destId="{FF51CEFD-7217-4129-822D-C802AE2854D5}" srcOrd="0" destOrd="0" presId="urn:microsoft.com/office/officeart/2018/2/layout/IconCircleList"/>
    <dgm:cxn modelId="{9938240C-4740-4361-AD3E-26208C72476A}" srcId="{AE7CF5A9-345D-4F8F-9368-86585A8F6627}" destId="{359CB419-E8AC-48CA-8E53-A1DAEE272569}" srcOrd="4" destOrd="0" parTransId="{8A471BB4-AFA7-44DC-A7BB-1922E133EEC3}" sibTransId="{EC14FBC0-5D86-48CB-866F-4CDE0B5A6003}"/>
    <dgm:cxn modelId="{585C4A31-8B39-4284-A894-83941C6FD6DC}" type="presOf" srcId="{3751365A-4AC8-4245-B1F8-58BA89B36F59}" destId="{5331507B-F820-4763-A39E-ADE878D12380}" srcOrd="0" destOrd="0" presId="urn:microsoft.com/office/officeart/2018/2/layout/IconCircleList"/>
    <dgm:cxn modelId="{AE16915C-47B1-4E86-BF9C-3C77D36AA7EC}" type="presOf" srcId="{67954486-D989-48BB-8595-3736BFAE4E73}" destId="{5BB712B4-E931-4045-9C43-BF536A9B833D}" srcOrd="0" destOrd="0" presId="urn:microsoft.com/office/officeart/2018/2/layout/IconCircleList"/>
    <dgm:cxn modelId="{BE19FD64-E267-48F0-BB62-0197F72386D2}" type="presOf" srcId="{22C4DCA1-8062-45DD-AA4A-529901664C83}" destId="{C72F47DA-7CD8-47A4-BCE6-C9A37CF21B4B}" srcOrd="0" destOrd="0" presId="urn:microsoft.com/office/officeart/2018/2/layout/IconCircleList"/>
    <dgm:cxn modelId="{F214FE7B-546A-476E-A5DB-09FC99C18788}" type="presOf" srcId="{AE0D2101-5A43-4CAC-B34F-6874715E2201}" destId="{E519E9F4-59E1-4B3E-94BC-47B7894C6D13}" srcOrd="0" destOrd="0" presId="urn:microsoft.com/office/officeart/2018/2/layout/IconCircleList"/>
    <dgm:cxn modelId="{7C340D84-A8BF-4599-A850-E927FF98467E}" type="presOf" srcId="{359CB419-E8AC-48CA-8E53-A1DAEE272569}" destId="{F09B018D-8747-440E-8EFA-4101254A0D93}" srcOrd="0" destOrd="0" presId="urn:microsoft.com/office/officeart/2018/2/layout/IconCircleList"/>
    <dgm:cxn modelId="{21B8AD85-A3F7-4A37-BA0B-908262CA1103}" srcId="{AE7CF5A9-345D-4F8F-9368-86585A8F6627}" destId="{13B023A1-9EF2-436F-B662-70E685013883}" srcOrd="2" destOrd="0" parTransId="{2B56475A-6616-4D17-895D-8C34C19700BC}" sibTransId="{3751365A-4AC8-4245-B1F8-58BA89B36F59}"/>
    <dgm:cxn modelId="{86CDEB99-D40C-4767-91C6-BC53DC6FD27D}" type="presOf" srcId="{AE7CF5A9-345D-4F8F-9368-86585A8F6627}" destId="{6CF4FE1D-3C94-43B0-B57F-056A3D285E52}" srcOrd="0" destOrd="0" presId="urn:microsoft.com/office/officeart/2018/2/layout/IconCircleList"/>
    <dgm:cxn modelId="{0228F79A-32CF-43D4-AABD-65E7FB2FC0DD}" srcId="{AE7CF5A9-345D-4F8F-9368-86585A8F6627}" destId="{67954486-D989-48BB-8595-3736BFAE4E73}" srcOrd="0" destOrd="0" parTransId="{3813893F-F195-4E20-932F-447684B9A405}" sibTransId="{F6EB3D8C-85E7-4CBF-867A-03433F4F4288}"/>
    <dgm:cxn modelId="{25586EB7-BCFB-4169-B90E-8BC535AF593E}" type="presOf" srcId="{F6EB3D8C-85E7-4CBF-867A-03433F4F4288}" destId="{AB892129-FDED-4456-81A8-D93ED38564B4}" srcOrd="0" destOrd="0" presId="urn:microsoft.com/office/officeart/2018/2/layout/IconCircleList"/>
    <dgm:cxn modelId="{C53A98C6-F57F-40D9-9955-92322CB1434D}" srcId="{AE7CF5A9-345D-4F8F-9368-86585A8F6627}" destId="{22C4DCA1-8062-45DD-AA4A-529901664C83}" srcOrd="3" destOrd="0" parTransId="{12B82BC0-694A-4DF8-ABBD-50438CBCBEAE}" sibTransId="{F323D800-DADE-4630-98F8-2220E12897AC}"/>
    <dgm:cxn modelId="{ECCEB3E3-68EE-4364-B3AD-4E4637CD1D4A}" type="presOf" srcId="{0F7E39C0-5BB5-44EC-8A2D-A8267C4AA614}" destId="{BB8A6E2C-C4C2-4D58-A6CE-A2F279A77CC1}" srcOrd="0" destOrd="0" presId="urn:microsoft.com/office/officeart/2018/2/layout/IconCircleList"/>
    <dgm:cxn modelId="{C09E23FA-9116-420D-A0EA-8ACCA6B45E33}" srcId="{AE7CF5A9-345D-4F8F-9368-86585A8F6627}" destId="{0F7E39C0-5BB5-44EC-8A2D-A8267C4AA614}" srcOrd="1" destOrd="0" parTransId="{65CEEF16-2E2C-44E3-B7E0-C812EE896DA9}" sibTransId="{AE0D2101-5A43-4CAC-B34F-6874715E2201}"/>
    <dgm:cxn modelId="{41255858-B302-43BC-8428-C8142D027F96}" type="presParOf" srcId="{6CF4FE1D-3C94-43B0-B57F-056A3D285E52}" destId="{086D8F8D-0374-46BF-A850-14F200E5A504}" srcOrd="0" destOrd="0" presId="urn:microsoft.com/office/officeart/2018/2/layout/IconCircleList"/>
    <dgm:cxn modelId="{A2EC5A1C-D34A-40E6-BC13-272F6EB3228C}" type="presParOf" srcId="{086D8F8D-0374-46BF-A850-14F200E5A504}" destId="{62E2DF5F-7AAE-4BA3-9594-220CF721FA1C}" srcOrd="0" destOrd="0" presId="urn:microsoft.com/office/officeart/2018/2/layout/IconCircleList"/>
    <dgm:cxn modelId="{B11CAABB-9F4F-4770-AAE9-8089AEF0EC16}" type="presParOf" srcId="{62E2DF5F-7AAE-4BA3-9594-220CF721FA1C}" destId="{A83E2952-445C-4898-A33B-6253A4DEA63F}" srcOrd="0" destOrd="0" presId="urn:microsoft.com/office/officeart/2018/2/layout/IconCircleList"/>
    <dgm:cxn modelId="{2AE1C73F-1168-42B3-A38D-C8933ECBC038}" type="presParOf" srcId="{62E2DF5F-7AAE-4BA3-9594-220CF721FA1C}" destId="{4B22DEFB-CB61-46DB-B53A-503CA6306207}" srcOrd="1" destOrd="0" presId="urn:microsoft.com/office/officeart/2018/2/layout/IconCircleList"/>
    <dgm:cxn modelId="{49E2496F-6082-4DF4-AC8D-68B11036D3BF}" type="presParOf" srcId="{62E2DF5F-7AAE-4BA3-9594-220CF721FA1C}" destId="{8D325C6B-39F7-459C-82E7-9F6CD358E58B}" srcOrd="2" destOrd="0" presId="urn:microsoft.com/office/officeart/2018/2/layout/IconCircleList"/>
    <dgm:cxn modelId="{8ECC5A5D-CB90-42E5-AFC5-818883AD8035}" type="presParOf" srcId="{62E2DF5F-7AAE-4BA3-9594-220CF721FA1C}" destId="{5BB712B4-E931-4045-9C43-BF536A9B833D}" srcOrd="3" destOrd="0" presId="urn:microsoft.com/office/officeart/2018/2/layout/IconCircleList"/>
    <dgm:cxn modelId="{B0153B18-505E-4961-873E-E4248A8C3071}" type="presParOf" srcId="{086D8F8D-0374-46BF-A850-14F200E5A504}" destId="{AB892129-FDED-4456-81A8-D93ED38564B4}" srcOrd="1" destOrd="0" presId="urn:microsoft.com/office/officeart/2018/2/layout/IconCircleList"/>
    <dgm:cxn modelId="{2CAD9990-DF1F-41D2-83D1-4B8FF8FD210D}" type="presParOf" srcId="{086D8F8D-0374-46BF-A850-14F200E5A504}" destId="{D9AB5FE4-40BA-49D6-87F0-E63BC1D84A2A}" srcOrd="2" destOrd="0" presId="urn:microsoft.com/office/officeart/2018/2/layout/IconCircleList"/>
    <dgm:cxn modelId="{879DD172-767A-44C1-90E5-6112DFCA743D}" type="presParOf" srcId="{D9AB5FE4-40BA-49D6-87F0-E63BC1D84A2A}" destId="{3F13D498-DDAE-48A2-8AA3-69A333C6C4A2}" srcOrd="0" destOrd="0" presId="urn:microsoft.com/office/officeart/2018/2/layout/IconCircleList"/>
    <dgm:cxn modelId="{7CBF9260-FC6A-4C67-ACAC-355E567A39DB}" type="presParOf" srcId="{D9AB5FE4-40BA-49D6-87F0-E63BC1D84A2A}" destId="{D82277FA-94BD-4280-89D3-728A16F30925}" srcOrd="1" destOrd="0" presId="urn:microsoft.com/office/officeart/2018/2/layout/IconCircleList"/>
    <dgm:cxn modelId="{D618EDCA-A308-4A33-B59E-794076A286D7}" type="presParOf" srcId="{D9AB5FE4-40BA-49D6-87F0-E63BC1D84A2A}" destId="{9EDE94BF-43E2-45DF-9D78-3B452F0096E8}" srcOrd="2" destOrd="0" presId="urn:microsoft.com/office/officeart/2018/2/layout/IconCircleList"/>
    <dgm:cxn modelId="{871ED711-68B2-4B44-8C37-EA9481593E02}" type="presParOf" srcId="{D9AB5FE4-40BA-49D6-87F0-E63BC1D84A2A}" destId="{BB8A6E2C-C4C2-4D58-A6CE-A2F279A77CC1}" srcOrd="3" destOrd="0" presId="urn:microsoft.com/office/officeart/2018/2/layout/IconCircleList"/>
    <dgm:cxn modelId="{A1DD33EE-DE08-43D7-9845-C81293E3D781}" type="presParOf" srcId="{086D8F8D-0374-46BF-A850-14F200E5A504}" destId="{E519E9F4-59E1-4B3E-94BC-47B7894C6D13}" srcOrd="3" destOrd="0" presId="urn:microsoft.com/office/officeart/2018/2/layout/IconCircleList"/>
    <dgm:cxn modelId="{A5B002FE-CB87-4BC7-918E-3EA205238975}" type="presParOf" srcId="{086D8F8D-0374-46BF-A850-14F200E5A504}" destId="{29B174FB-B678-4745-9284-9E878BC79944}" srcOrd="4" destOrd="0" presId="urn:microsoft.com/office/officeart/2018/2/layout/IconCircleList"/>
    <dgm:cxn modelId="{03F2F659-2B60-4B74-9846-2A97ABC10338}" type="presParOf" srcId="{29B174FB-B678-4745-9284-9E878BC79944}" destId="{EE53207E-F4BF-40A5-9D2A-506382B63DCD}" srcOrd="0" destOrd="0" presId="urn:microsoft.com/office/officeart/2018/2/layout/IconCircleList"/>
    <dgm:cxn modelId="{8505D172-BFAE-4276-9850-92C482FADCC9}" type="presParOf" srcId="{29B174FB-B678-4745-9284-9E878BC79944}" destId="{7F5BBCF7-FD69-4132-9CF9-E2E1CA9FCA96}" srcOrd="1" destOrd="0" presId="urn:microsoft.com/office/officeart/2018/2/layout/IconCircleList"/>
    <dgm:cxn modelId="{0A312EE6-27DD-421C-B2B5-694F39D17D73}" type="presParOf" srcId="{29B174FB-B678-4745-9284-9E878BC79944}" destId="{A62A8703-0248-4F5D-AAE5-1BB20068734C}" srcOrd="2" destOrd="0" presId="urn:microsoft.com/office/officeart/2018/2/layout/IconCircleList"/>
    <dgm:cxn modelId="{3FB9ACB8-11ED-43FE-9009-5B30AEF0220E}" type="presParOf" srcId="{29B174FB-B678-4745-9284-9E878BC79944}" destId="{FF51CEFD-7217-4129-822D-C802AE2854D5}" srcOrd="3" destOrd="0" presId="urn:microsoft.com/office/officeart/2018/2/layout/IconCircleList"/>
    <dgm:cxn modelId="{7AA77CDA-5366-4481-9905-FE6B933EE266}" type="presParOf" srcId="{086D8F8D-0374-46BF-A850-14F200E5A504}" destId="{5331507B-F820-4763-A39E-ADE878D12380}" srcOrd="5" destOrd="0" presId="urn:microsoft.com/office/officeart/2018/2/layout/IconCircleList"/>
    <dgm:cxn modelId="{54F0A286-DF29-457F-961D-2932FDBD8DD1}" type="presParOf" srcId="{086D8F8D-0374-46BF-A850-14F200E5A504}" destId="{427C96E6-F9AE-42F0-9086-01F375439CD1}" srcOrd="6" destOrd="0" presId="urn:microsoft.com/office/officeart/2018/2/layout/IconCircleList"/>
    <dgm:cxn modelId="{AB3E2A33-3F4C-4BE0-A77F-074BEDDC10AF}" type="presParOf" srcId="{427C96E6-F9AE-42F0-9086-01F375439CD1}" destId="{AB5C3085-A22C-429A-A316-C857787D6C32}" srcOrd="0" destOrd="0" presId="urn:microsoft.com/office/officeart/2018/2/layout/IconCircleList"/>
    <dgm:cxn modelId="{99DCDB7D-1DC1-4727-BA0C-46267CEDA348}" type="presParOf" srcId="{427C96E6-F9AE-42F0-9086-01F375439CD1}" destId="{B4F8841A-E74D-4B5D-B843-DAC05F64CD96}" srcOrd="1" destOrd="0" presId="urn:microsoft.com/office/officeart/2018/2/layout/IconCircleList"/>
    <dgm:cxn modelId="{7E8A7275-C3C5-4D99-959F-1DBFADE89ECF}" type="presParOf" srcId="{427C96E6-F9AE-42F0-9086-01F375439CD1}" destId="{1767F5B7-F40F-43A4-9CD0-8085D0C32CCC}" srcOrd="2" destOrd="0" presId="urn:microsoft.com/office/officeart/2018/2/layout/IconCircleList"/>
    <dgm:cxn modelId="{AC125131-DA40-4AC3-81E7-74311E44B5F5}" type="presParOf" srcId="{427C96E6-F9AE-42F0-9086-01F375439CD1}" destId="{C72F47DA-7CD8-47A4-BCE6-C9A37CF21B4B}" srcOrd="3" destOrd="0" presId="urn:microsoft.com/office/officeart/2018/2/layout/IconCircleList"/>
    <dgm:cxn modelId="{933C08C4-3222-44FC-B7A0-32EA466CE1BA}" type="presParOf" srcId="{086D8F8D-0374-46BF-A850-14F200E5A504}" destId="{13C82AC4-CFCE-432B-8B00-BBFE96A4BE40}" srcOrd="7" destOrd="0" presId="urn:microsoft.com/office/officeart/2018/2/layout/IconCircleList"/>
    <dgm:cxn modelId="{96575D89-94FF-4993-9E2A-F7B73F09D80B}" type="presParOf" srcId="{086D8F8D-0374-46BF-A850-14F200E5A504}" destId="{0EFEC1F2-02AE-48E4-BFA4-942711F29E63}" srcOrd="8" destOrd="0" presId="urn:microsoft.com/office/officeart/2018/2/layout/IconCircleList"/>
    <dgm:cxn modelId="{3F457D50-46E2-40A5-A856-84F627ABCE0B}" type="presParOf" srcId="{0EFEC1F2-02AE-48E4-BFA4-942711F29E63}" destId="{A8A263FF-58FE-4045-ADC6-6C7F6A93FA13}" srcOrd="0" destOrd="0" presId="urn:microsoft.com/office/officeart/2018/2/layout/IconCircleList"/>
    <dgm:cxn modelId="{0D428E04-314A-41F6-B8FE-F0856B86C42D}" type="presParOf" srcId="{0EFEC1F2-02AE-48E4-BFA4-942711F29E63}" destId="{9E3D0B1C-3EE2-4AF8-98C3-40E246FD9700}" srcOrd="1" destOrd="0" presId="urn:microsoft.com/office/officeart/2018/2/layout/IconCircleList"/>
    <dgm:cxn modelId="{E88535CC-ABA4-4459-B252-52F9E022A5DA}" type="presParOf" srcId="{0EFEC1F2-02AE-48E4-BFA4-942711F29E63}" destId="{DC873FB7-ACFD-476B-939B-8A61DD54F8FA}" srcOrd="2" destOrd="0" presId="urn:microsoft.com/office/officeart/2018/2/layout/IconCircleList"/>
    <dgm:cxn modelId="{47866B07-683B-4EA4-A8B6-6D4826408C4C}" type="presParOf" srcId="{0EFEC1F2-02AE-48E4-BFA4-942711F29E63}" destId="{F09B018D-8747-440E-8EFA-4101254A0D9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7772B-5AE1-4F69-950E-450B896698C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2A52568-5BB3-49C4-98E0-52B43FE325BF}">
      <dgm:prSet/>
      <dgm:spPr/>
      <dgm:t>
        <a:bodyPr/>
        <a:lstStyle/>
        <a:p>
          <a:r>
            <a:rPr lang="en-US"/>
            <a:t>Morning Check in Time is 8:30- 9:00 am </a:t>
          </a:r>
        </a:p>
      </dgm:t>
    </dgm:pt>
    <dgm:pt modelId="{F9481DF0-01F4-4600-8619-C52B454824B2}" type="parTrans" cxnId="{21513E73-C5B9-43E9-87C7-AF70C798E3C7}">
      <dgm:prSet/>
      <dgm:spPr/>
      <dgm:t>
        <a:bodyPr/>
        <a:lstStyle/>
        <a:p>
          <a:endParaRPr lang="en-US"/>
        </a:p>
      </dgm:t>
    </dgm:pt>
    <dgm:pt modelId="{AA73F68C-2531-4008-B56C-612E827F39DC}" type="sibTrans" cxnId="{21513E73-C5B9-43E9-87C7-AF70C798E3C7}">
      <dgm:prSet/>
      <dgm:spPr/>
      <dgm:t>
        <a:bodyPr/>
        <a:lstStyle/>
        <a:p>
          <a:endParaRPr lang="en-US"/>
        </a:p>
      </dgm:t>
    </dgm:pt>
    <dgm:pt modelId="{27CB175B-B4C7-4E1C-BF68-4393AF8217D3}">
      <dgm:prSet/>
      <dgm:spPr/>
      <dgm:t>
        <a:bodyPr/>
        <a:lstStyle/>
        <a:p>
          <a:r>
            <a:rPr lang="en-US"/>
            <a:t>Morning Pick up Time is 11:30 </a:t>
          </a:r>
        </a:p>
      </dgm:t>
    </dgm:pt>
    <dgm:pt modelId="{A2B42A5B-BA14-4AC5-8A94-55AC5A46AC25}" type="parTrans" cxnId="{19CFDFD2-B132-4043-B2F3-BABF8CC3EBBD}">
      <dgm:prSet/>
      <dgm:spPr/>
      <dgm:t>
        <a:bodyPr/>
        <a:lstStyle/>
        <a:p>
          <a:endParaRPr lang="en-US"/>
        </a:p>
      </dgm:t>
    </dgm:pt>
    <dgm:pt modelId="{C2C2BA03-B22F-4896-BC61-95209DA5859D}" type="sibTrans" cxnId="{19CFDFD2-B132-4043-B2F3-BABF8CC3EBBD}">
      <dgm:prSet/>
      <dgm:spPr/>
      <dgm:t>
        <a:bodyPr/>
        <a:lstStyle/>
        <a:p>
          <a:endParaRPr lang="en-US"/>
        </a:p>
      </dgm:t>
    </dgm:pt>
    <dgm:pt modelId="{F74871C6-EF7B-43E6-BCE6-195202D179E8}">
      <dgm:prSet/>
      <dgm:spPr/>
      <dgm:t>
        <a:bodyPr/>
        <a:lstStyle/>
        <a:p>
          <a:r>
            <a:rPr lang="en-US"/>
            <a:t>Afternoon Check in Time is 12:30 – 1:00 </a:t>
          </a:r>
        </a:p>
      </dgm:t>
    </dgm:pt>
    <dgm:pt modelId="{AC421A0C-3C58-4C77-BE3E-CFF57075DB37}" type="parTrans" cxnId="{9D9E221E-FC94-491B-83D8-91531F242D50}">
      <dgm:prSet/>
      <dgm:spPr/>
      <dgm:t>
        <a:bodyPr/>
        <a:lstStyle/>
        <a:p>
          <a:endParaRPr lang="en-US"/>
        </a:p>
      </dgm:t>
    </dgm:pt>
    <dgm:pt modelId="{007596F2-4A69-4D2F-BECE-C01C64005765}" type="sibTrans" cxnId="{9D9E221E-FC94-491B-83D8-91531F242D50}">
      <dgm:prSet/>
      <dgm:spPr/>
      <dgm:t>
        <a:bodyPr/>
        <a:lstStyle/>
        <a:p>
          <a:endParaRPr lang="en-US"/>
        </a:p>
      </dgm:t>
    </dgm:pt>
    <dgm:pt modelId="{497F2DC3-FA12-4B1D-A5BB-CEC226AAEB10}">
      <dgm:prSet/>
      <dgm:spPr/>
      <dgm:t>
        <a:bodyPr/>
        <a:lstStyle/>
        <a:p>
          <a:r>
            <a:rPr lang="en-US"/>
            <a:t>Afternoon Pick Up Time is 3:30 </a:t>
          </a:r>
        </a:p>
      </dgm:t>
    </dgm:pt>
    <dgm:pt modelId="{48DF0022-4E80-418E-9A24-CFE624CEC5DC}" type="parTrans" cxnId="{EB3C8D0D-4250-4F34-A4AA-FEEA0EB6445F}">
      <dgm:prSet/>
      <dgm:spPr/>
      <dgm:t>
        <a:bodyPr/>
        <a:lstStyle/>
        <a:p>
          <a:endParaRPr lang="en-US"/>
        </a:p>
      </dgm:t>
    </dgm:pt>
    <dgm:pt modelId="{830660C7-D95F-473C-9CF3-FDC3BE3E4797}" type="sibTrans" cxnId="{EB3C8D0D-4250-4F34-A4AA-FEEA0EB6445F}">
      <dgm:prSet/>
      <dgm:spPr/>
      <dgm:t>
        <a:bodyPr/>
        <a:lstStyle/>
        <a:p>
          <a:endParaRPr lang="en-US"/>
        </a:p>
      </dgm:t>
    </dgm:pt>
    <dgm:pt modelId="{DB9127FF-8D9A-432D-9C47-745E3187D138}" type="pres">
      <dgm:prSet presAssocID="{ECD7772B-5AE1-4F69-950E-450B896698CF}" presName="linear" presStyleCnt="0">
        <dgm:presLayoutVars>
          <dgm:animLvl val="lvl"/>
          <dgm:resizeHandles val="exact"/>
        </dgm:presLayoutVars>
      </dgm:prSet>
      <dgm:spPr/>
    </dgm:pt>
    <dgm:pt modelId="{94273CC5-1530-4DC2-9671-E8D41A19BC8C}" type="pres">
      <dgm:prSet presAssocID="{12A52568-5BB3-49C4-98E0-52B43FE325BF}" presName="parentText" presStyleLbl="node1" presStyleIdx="0" presStyleCnt="4">
        <dgm:presLayoutVars>
          <dgm:chMax val="0"/>
          <dgm:bulletEnabled val="1"/>
        </dgm:presLayoutVars>
      </dgm:prSet>
      <dgm:spPr/>
    </dgm:pt>
    <dgm:pt modelId="{F0EAC39C-F86C-4B4C-8F05-FC85D3481F6C}" type="pres">
      <dgm:prSet presAssocID="{AA73F68C-2531-4008-B56C-612E827F39DC}" presName="spacer" presStyleCnt="0"/>
      <dgm:spPr/>
    </dgm:pt>
    <dgm:pt modelId="{BAF073AB-2662-47BA-99BE-A39CF0C7F887}" type="pres">
      <dgm:prSet presAssocID="{27CB175B-B4C7-4E1C-BF68-4393AF8217D3}" presName="parentText" presStyleLbl="node1" presStyleIdx="1" presStyleCnt="4">
        <dgm:presLayoutVars>
          <dgm:chMax val="0"/>
          <dgm:bulletEnabled val="1"/>
        </dgm:presLayoutVars>
      </dgm:prSet>
      <dgm:spPr/>
    </dgm:pt>
    <dgm:pt modelId="{CB1F874B-B5B1-44D3-898F-281EC30F467B}" type="pres">
      <dgm:prSet presAssocID="{C2C2BA03-B22F-4896-BC61-95209DA5859D}" presName="spacer" presStyleCnt="0"/>
      <dgm:spPr/>
    </dgm:pt>
    <dgm:pt modelId="{B831D480-F466-4529-9E2F-234879E770FD}" type="pres">
      <dgm:prSet presAssocID="{F74871C6-EF7B-43E6-BCE6-195202D179E8}" presName="parentText" presStyleLbl="node1" presStyleIdx="2" presStyleCnt="4">
        <dgm:presLayoutVars>
          <dgm:chMax val="0"/>
          <dgm:bulletEnabled val="1"/>
        </dgm:presLayoutVars>
      </dgm:prSet>
      <dgm:spPr/>
    </dgm:pt>
    <dgm:pt modelId="{69DDE91B-6488-4FCD-AF4A-9BE1D346E0D7}" type="pres">
      <dgm:prSet presAssocID="{007596F2-4A69-4D2F-BECE-C01C64005765}" presName="spacer" presStyleCnt="0"/>
      <dgm:spPr/>
    </dgm:pt>
    <dgm:pt modelId="{DC1676CA-3F1D-4776-9F2E-185CA1ED2F0D}" type="pres">
      <dgm:prSet presAssocID="{497F2DC3-FA12-4B1D-A5BB-CEC226AAEB10}" presName="parentText" presStyleLbl="node1" presStyleIdx="3" presStyleCnt="4">
        <dgm:presLayoutVars>
          <dgm:chMax val="0"/>
          <dgm:bulletEnabled val="1"/>
        </dgm:presLayoutVars>
      </dgm:prSet>
      <dgm:spPr/>
    </dgm:pt>
  </dgm:ptLst>
  <dgm:cxnLst>
    <dgm:cxn modelId="{EB3C8D0D-4250-4F34-A4AA-FEEA0EB6445F}" srcId="{ECD7772B-5AE1-4F69-950E-450B896698CF}" destId="{497F2DC3-FA12-4B1D-A5BB-CEC226AAEB10}" srcOrd="3" destOrd="0" parTransId="{48DF0022-4E80-418E-9A24-CFE624CEC5DC}" sibTransId="{830660C7-D95F-473C-9CF3-FDC3BE3E4797}"/>
    <dgm:cxn modelId="{D4455212-88A0-4007-93E1-681BE05C3CAD}" type="presOf" srcId="{27CB175B-B4C7-4E1C-BF68-4393AF8217D3}" destId="{BAF073AB-2662-47BA-99BE-A39CF0C7F887}" srcOrd="0" destOrd="0" presId="urn:microsoft.com/office/officeart/2005/8/layout/vList2"/>
    <dgm:cxn modelId="{9D9E221E-FC94-491B-83D8-91531F242D50}" srcId="{ECD7772B-5AE1-4F69-950E-450B896698CF}" destId="{F74871C6-EF7B-43E6-BCE6-195202D179E8}" srcOrd="2" destOrd="0" parTransId="{AC421A0C-3C58-4C77-BE3E-CFF57075DB37}" sibTransId="{007596F2-4A69-4D2F-BECE-C01C64005765}"/>
    <dgm:cxn modelId="{1C3F4627-A9D5-48C0-8BB1-8D8BF8D67675}" type="presOf" srcId="{ECD7772B-5AE1-4F69-950E-450B896698CF}" destId="{DB9127FF-8D9A-432D-9C47-745E3187D138}" srcOrd="0" destOrd="0" presId="urn:microsoft.com/office/officeart/2005/8/layout/vList2"/>
    <dgm:cxn modelId="{2E244B29-0EFD-4528-99B8-EDCA2FFE8F85}" type="presOf" srcId="{12A52568-5BB3-49C4-98E0-52B43FE325BF}" destId="{94273CC5-1530-4DC2-9671-E8D41A19BC8C}" srcOrd="0" destOrd="0" presId="urn:microsoft.com/office/officeart/2005/8/layout/vList2"/>
    <dgm:cxn modelId="{21513E73-C5B9-43E9-87C7-AF70C798E3C7}" srcId="{ECD7772B-5AE1-4F69-950E-450B896698CF}" destId="{12A52568-5BB3-49C4-98E0-52B43FE325BF}" srcOrd="0" destOrd="0" parTransId="{F9481DF0-01F4-4600-8619-C52B454824B2}" sibTransId="{AA73F68C-2531-4008-B56C-612E827F39DC}"/>
    <dgm:cxn modelId="{0E22CD7B-C4BD-41D1-8A82-40AC73E81A64}" type="presOf" srcId="{497F2DC3-FA12-4B1D-A5BB-CEC226AAEB10}" destId="{DC1676CA-3F1D-4776-9F2E-185CA1ED2F0D}" srcOrd="0" destOrd="0" presId="urn:microsoft.com/office/officeart/2005/8/layout/vList2"/>
    <dgm:cxn modelId="{19CFDFD2-B132-4043-B2F3-BABF8CC3EBBD}" srcId="{ECD7772B-5AE1-4F69-950E-450B896698CF}" destId="{27CB175B-B4C7-4E1C-BF68-4393AF8217D3}" srcOrd="1" destOrd="0" parTransId="{A2B42A5B-BA14-4AC5-8A94-55AC5A46AC25}" sibTransId="{C2C2BA03-B22F-4896-BC61-95209DA5859D}"/>
    <dgm:cxn modelId="{562E10D3-46F5-4D8D-AE8D-8ADE6EB1B7FF}" type="presOf" srcId="{F74871C6-EF7B-43E6-BCE6-195202D179E8}" destId="{B831D480-F466-4529-9E2F-234879E770FD}" srcOrd="0" destOrd="0" presId="urn:microsoft.com/office/officeart/2005/8/layout/vList2"/>
    <dgm:cxn modelId="{F430FAA2-DA61-4EFE-AB76-2AF4949C6828}" type="presParOf" srcId="{DB9127FF-8D9A-432D-9C47-745E3187D138}" destId="{94273CC5-1530-4DC2-9671-E8D41A19BC8C}" srcOrd="0" destOrd="0" presId="urn:microsoft.com/office/officeart/2005/8/layout/vList2"/>
    <dgm:cxn modelId="{164D3503-0035-40B6-A1B9-E48585D1B8B2}" type="presParOf" srcId="{DB9127FF-8D9A-432D-9C47-745E3187D138}" destId="{F0EAC39C-F86C-4B4C-8F05-FC85D3481F6C}" srcOrd="1" destOrd="0" presId="urn:microsoft.com/office/officeart/2005/8/layout/vList2"/>
    <dgm:cxn modelId="{21C86892-DCBC-4E3B-B5B2-038665F0974C}" type="presParOf" srcId="{DB9127FF-8D9A-432D-9C47-745E3187D138}" destId="{BAF073AB-2662-47BA-99BE-A39CF0C7F887}" srcOrd="2" destOrd="0" presId="urn:microsoft.com/office/officeart/2005/8/layout/vList2"/>
    <dgm:cxn modelId="{256A8BF3-384B-4EDC-B9E4-3C0C347282D9}" type="presParOf" srcId="{DB9127FF-8D9A-432D-9C47-745E3187D138}" destId="{CB1F874B-B5B1-44D3-898F-281EC30F467B}" srcOrd="3" destOrd="0" presId="urn:microsoft.com/office/officeart/2005/8/layout/vList2"/>
    <dgm:cxn modelId="{F933EA8F-B407-4FB6-9E9D-F088C52D1AAC}" type="presParOf" srcId="{DB9127FF-8D9A-432D-9C47-745E3187D138}" destId="{B831D480-F466-4529-9E2F-234879E770FD}" srcOrd="4" destOrd="0" presId="urn:microsoft.com/office/officeart/2005/8/layout/vList2"/>
    <dgm:cxn modelId="{6D47DCD1-6D03-41CC-98FC-058BEE975204}" type="presParOf" srcId="{DB9127FF-8D9A-432D-9C47-745E3187D138}" destId="{69DDE91B-6488-4FCD-AF4A-9BE1D346E0D7}" srcOrd="5" destOrd="0" presId="urn:microsoft.com/office/officeart/2005/8/layout/vList2"/>
    <dgm:cxn modelId="{1AE8DE3C-E495-468E-8680-40C881B7BED2}" type="presParOf" srcId="{DB9127FF-8D9A-432D-9C47-745E3187D138}" destId="{DC1676CA-3F1D-4776-9F2E-185CA1ED2F0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04292-4C25-46E2-A2C0-F0E0DF53E3DE}"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89A8B62B-5071-432B-AD87-8F2C09CEA977}">
      <dgm:prSet/>
      <dgm:spPr/>
      <dgm:t>
        <a:bodyPr/>
        <a:lstStyle/>
        <a:p>
          <a:r>
            <a:rPr lang="en-US"/>
            <a:t>Walk with your parent or guardian to the testing site </a:t>
          </a:r>
        </a:p>
      </dgm:t>
    </dgm:pt>
    <dgm:pt modelId="{4341A96A-EA07-46D2-903F-3E65E7E540C4}" type="parTrans" cxnId="{5CCE9AEC-EE06-44B8-ACDF-296FF9389B2F}">
      <dgm:prSet/>
      <dgm:spPr/>
      <dgm:t>
        <a:bodyPr/>
        <a:lstStyle/>
        <a:p>
          <a:endParaRPr lang="en-US"/>
        </a:p>
      </dgm:t>
    </dgm:pt>
    <dgm:pt modelId="{3AFAB5B9-3D81-4929-BD81-593A6B440774}" type="sibTrans" cxnId="{5CCE9AEC-EE06-44B8-ACDF-296FF9389B2F}">
      <dgm:prSet/>
      <dgm:spPr/>
      <dgm:t>
        <a:bodyPr/>
        <a:lstStyle/>
        <a:p>
          <a:endParaRPr lang="en-US"/>
        </a:p>
      </dgm:t>
    </dgm:pt>
    <dgm:pt modelId="{749A7B8F-5E53-4EB0-9B4A-D02EE3597AE4}">
      <dgm:prSet/>
      <dgm:spPr/>
      <dgm:t>
        <a:bodyPr/>
        <a:lstStyle/>
        <a:p>
          <a:r>
            <a:rPr lang="en-US"/>
            <a:t>The person signing you in will need to provide ID to the site staff member. </a:t>
          </a:r>
        </a:p>
        <a:p>
          <a:r>
            <a:rPr lang="en-US" i="1"/>
            <a:t>Students grades 9-12 may check themselves in and out with ID </a:t>
          </a:r>
        </a:p>
      </dgm:t>
    </dgm:pt>
    <dgm:pt modelId="{F14596E7-F3AB-4790-BFAB-49AA347445C7}" type="parTrans" cxnId="{76D624E5-2BFB-4826-A285-3335B4C349B7}">
      <dgm:prSet/>
      <dgm:spPr/>
      <dgm:t>
        <a:bodyPr/>
        <a:lstStyle/>
        <a:p>
          <a:endParaRPr lang="en-US"/>
        </a:p>
      </dgm:t>
    </dgm:pt>
    <dgm:pt modelId="{B6B57510-797C-4CC5-9232-A67EA640154C}" type="sibTrans" cxnId="{76D624E5-2BFB-4826-A285-3335B4C349B7}">
      <dgm:prSet/>
      <dgm:spPr/>
      <dgm:t>
        <a:bodyPr/>
        <a:lstStyle/>
        <a:p>
          <a:endParaRPr lang="en-US"/>
        </a:p>
      </dgm:t>
    </dgm:pt>
    <dgm:pt modelId="{00D6F919-08BA-4FF7-9062-E9C800A64628}">
      <dgm:prSet/>
      <dgm:spPr/>
      <dgm:t>
        <a:bodyPr/>
        <a:lstStyle/>
        <a:p>
          <a:r>
            <a:rPr lang="en-US"/>
            <a:t>The same person who signs you in, must also sign you out</a:t>
          </a:r>
        </a:p>
      </dgm:t>
    </dgm:pt>
    <dgm:pt modelId="{D39AB0A5-7153-47F3-BD39-1B6EEFEDD262}" type="parTrans" cxnId="{5EF1B720-1B8B-4C70-93A9-AA6DFE96A080}">
      <dgm:prSet/>
      <dgm:spPr/>
      <dgm:t>
        <a:bodyPr/>
        <a:lstStyle/>
        <a:p>
          <a:endParaRPr lang="en-US"/>
        </a:p>
      </dgm:t>
    </dgm:pt>
    <dgm:pt modelId="{B71A9574-97F5-4C7C-8E02-CCF264237A45}" type="sibTrans" cxnId="{5EF1B720-1B8B-4C70-93A9-AA6DFE96A080}">
      <dgm:prSet/>
      <dgm:spPr/>
      <dgm:t>
        <a:bodyPr/>
        <a:lstStyle/>
        <a:p>
          <a:endParaRPr lang="en-US"/>
        </a:p>
      </dgm:t>
    </dgm:pt>
    <dgm:pt modelId="{D1807EA8-7E5F-43B6-92D9-C2D444A47346}">
      <dgm:prSet/>
      <dgm:spPr/>
      <dgm:t>
        <a:bodyPr/>
        <a:lstStyle/>
        <a:p>
          <a:r>
            <a:rPr lang="en-US"/>
            <a:t>If you need to have someone else pick you up other than the person who dropped you off, that must be arranged with the staff member signing you in. The name of the alternate person picking you up must match the name on that person’s ID.  </a:t>
          </a:r>
        </a:p>
      </dgm:t>
    </dgm:pt>
    <dgm:pt modelId="{D6F250F6-FBDE-457D-9E00-7E34F6CB6ADA}" type="parTrans" cxnId="{F98A9926-E4F3-4D56-A962-57A09802DB0A}">
      <dgm:prSet/>
      <dgm:spPr/>
      <dgm:t>
        <a:bodyPr/>
        <a:lstStyle/>
        <a:p>
          <a:endParaRPr lang="en-US"/>
        </a:p>
      </dgm:t>
    </dgm:pt>
    <dgm:pt modelId="{6B81B002-A5BF-4B90-81C4-DFC58F86B5BE}" type="sibTrans" cxnId="{F98A9926-E4F3-4D56-A962-57A09802DB0A}">
      <dgm:prSet/>
      <dgm:spPr/>
      <dgm:t>
        <a:bodyPr/>
        <a:lstStyle/>
        <a:p>
          <a:endParaRPr lang="en-US"/>
        </a:p>
      </dgm:t>
    </dgm:pt>
    <dgm:pt modelId="{B5A1F15D-5C63-435C-93CB-0E82CE0702CF}" type="pres">
      <dgm:prSet presAssocID="{D6204292-4C25-46E2-A2C0-F0E0DF53E3DE}" presName="linear" presStyleCnt="0">
        <dgm:presLayoutVars>
          <dgm:animLvl val="lvl"/>
          <dgm:resizeHandles val="exact"/>
        </dgm:presLayoutVars>
      </dgm:prSet>
      <dgm:spPr/>
    </dgm:pt>
    <dgm:pt modelId="{53F8575E-C752-493B-90BA-85913AACDC34}" type="pres">
      <dgm:prSet presAssocID="{89A8B62B-5071-432B-AD87-8F2C09CEA977}" presName="parentText" presStyleLbl="node1" presStyleIdx="0" presStyleCnt="4">
        <dgm:presLayoutVars>
          <dgm:chMax val="0"/>
          <dgm:bulletEnabled val="1"/>
        </dgm:presLayoutVars>
      </dgm:prSet>
      <dgm:spPr/>
    </dgm:pt>
    <dgm:pt modelId="{FDF1A8B4-568D-4068-A1CF-C7E748DA85D0}" type="pres">
      <dgm:prSet presAssocID="{3AFAB5B9-3D81-4929-BD81-593A6B440774}" presName="spacer" presStyleCnt="0"/>
      <dgm:spPr/>
    </dgm:pt>
    <dgm:pt modelId="{DC84B3CC-D355-452F-9AE2-34C0DD2A67B3}" type="pres">
      <dgm:prSet presAssocID="{749A7B8F-5E53-4EB0-9B4A-D02EE3597AE4}" presName="parentText" presStyleLbl="node1" presStyleIdx="1" presStyleCnt="4">
        <dgm:presLayoutVars>
          <dgm:chMax val="0"/>
          <dgm:bulletEnabled val="1"/>
        </dgm:presLayoutVars>
      </dgm:prSet>
      <dgm:spPr/>
    </dgm:pt>
    <dgm:pt modelId="{9C151381-800E-4557-97B7-97BF25DE28AE}" type="pres">
      <dgm:prSet presAssocID="{B6B57510-797C-4CC5-9232-A67EA640154C}" presName="spacer" presStyleCnt="0"/>
      <dgm:spPr/>
    </dgm:pt>
    <dgm:pt modelId="{E2818498-CE5A-4AEB-A993-205E25887191}" type="pres">
      <dgm:prSet presAssocID="{00D6F919-08BA-4FF7-9062-E9C800A64628}" presName="parentText" presStyleLbl="node1" presStyleIdx="2" presStyleCnt="4">
        <dgm:presLayoutVars>
          <dgm:chMax val="0"/>
          <dgm:bulletEnabled val="1"/>
        </dgm:presLayoutVars>
      </dgm:prSet>
      <dgm:spPr/>
    </dgm:pt>
    <dgm:pt modelId="{E1235554-2A81-4D8D-9C59-D2D55136B6E3}" type="pres">
      <dgm:prSet presAssocID="{B71A9574-97F5-4C7C-8E02-CCF264237A45}" presName="spacer" presStyleCnt="0"/>
      <dgm:spPr/>
    </dgm:pt>
    <dgm:pt modelId="{93FA818F-00F1-4793-BAD8-D18C1081F180}" type="pres">
      <dgm:prSet presAssocID="{D1807EA8-7E5F-43B6-92D9-C2D444A47346}" presName="parentText" presStyleLbl="node1" presStyleIdx="3" presStyleCnt="4">
        <dgm:presLayoutVars>
          <dgm:chMax val="0"/>
          <dgm:bulletEnabled val="1"/>
        </dgm:presLayoutVars>
      </dgm:prSet>
      <dgm:spPr/>
    </dgm:pt>
  </dgm:ptLst>
  <dgm:cxnLst>
    <dgm:cxn modelId="{70C9DB14-F526-43E5-91EB-E2BD1292E1B5}" type="presOf" srcId="{89A8B62B-5071-432B-AD87-8F2C09CEA977}" destId="{53F8575E-C752-493B-90BA-85913AACDC34}" srcOrd="0" destOrd="0" presId="urn:microsoft.com/office/officeart/2005/8/layout/vList2"/>
    <dgm:cxn modelId="{5EF1B720-1B8B-4C70-93A9-AA6DFE96A080}" srcId="{D6204292-4C25-46E2-A2C0-F0E0DF53E3DE}" destId="{00D6F919-08BA-4FF7-9062-E9C800A64628}" srcOrd="2" destOrd="0" parTransId="{D39AB0A5-7153-47F3-BD39-1B6EEFEDD262}" sibTransId="{B71A9574-97F5-4C7C-8E02-CCF264237A45}"/>
    <dgm:cxn modelId="{F98A9926-E4F3-4D56-A962-57A09802DB0A}" srcId="{D6204292-4C25-46E2-A2C0-F0E0DF53E3DE}" destId="{D1807EA8-7E5F-43B6-92D9-C2D444A47346}" srcOrd="3" destOrd="0" parTransId="{D6F250F6-FBDE-457D-9E00-7E34F6CB6ADA}" sibTransId="{6B81B002-A5BF-4B90-81C4-DFC58F86B5BE}"/>
    <dgm:cxn modelId="{F2BC5D36-C0D8-4528-AAFB-8A5F59954248}" type="presOf" srcId="{749A7B8F-5E53-4EB0-9B4A-D02EE3597AE4}" destId="{DC84B3CC-D355-452F-9AE2-34C0DD2A67B3}" srcOrd="0" destOrd="0" presId="urn:microsoft.com/office/officeart/2005/8/layout/vList2"/>
    <dgm:cxn modelId="{C05ED891-4296-42BE-9ED5-F7E762D881AA}" type="presOf" srcId="{00D6F919-08BA-4FF7-9062-E9C800A64628}" destId="{E2818498-CE5A-4AEB-A993-205E25887191}" srcOrd="0" destOrd="0" presId="urn:microsoft.com/office/officeart/2005/8/layout/vList2"/>
    <dgm:cxn modelId="{EB7BC6CB-ED22-48AA-A16F-E4B87D1B8FF4}" type="presOf" srcId="{D1807EA8-7E5F-43B6-92D9-C2D444A47346}" destId="{93FA818F-00F1-4793-BAD8-D18C1081F180}" srcOrd="0" destOrd="0" presId="urn:microsoft.com/office/officeart/2005/8/layout/vList2"/>
    <dgm:cxn modelId="{42CAC0DF-1943-4446-8ED4-13F307602B5C}" type="presOf" srcId="{D6204292-4C25-46E2-A2C0-F0E0DF53E3DE}" destId="{B5A1F15D-5C63-435C-93CB-0E82CE0702CF}" srcOrd="0" destOrd="0" presId="urn:microsoft.com/office/officeart/2005/8/layout/vList2"/>
    <dgm:cxn modelId="{76D624E5-2BFB-4826-A285-3335B4C349B7}" srcId="{D6204292-4C25-46E2-A2C0-F0E0DF53E3DE}" destId="{749A7B8F-5E53-4EB0-9B4A-D02EE3597AE4}" srcOrd="1" destOrd="0" parTransId="{F14596E7-F3AB-4790-BFAB-49AA347445C7}" sibTransId="{B6B57510-797C-4CC5-9232-A67EA640154C}"/>
    <dgm:cxn modelId="{5CCE9AEC-EE06-44B8-ACDF-296FF9389B2F}" srcId="{D6204292-4C25-46E2-A2C0-F0E0DF53E3DE}" destId="{89A8B62B-5071-432B-AD87-8F2C09CEA977}" srcOrd="0" destOrd="0" parTransId="{4341A96A-EA07-46D2-903F-3E65E7E540C4}" sibTransId="{3AFAB5B9-3D81-4929-BD81-593A6B440774}"/>
    <dgm:cxn modelId="{6A623D05-EF0F-4C8F-A9DD-40ACC5D2599B}" type="presParOf" srcId="{B5A1F15D-5C63-435C-93CB-0E82CE0702CF}" destId="{53F8575E-C752-493B-90BA-85913AACDC34}" srcOrd="0" destOrd="0" presId="urn:microsoft.com/office/officeart/2005/8/layout/vList2"/>
    <dgm:cxn modelId="{F5FEA1D1-B658-4ECB-A77E-FC51166B80DB}" type="presParOf" srcId="{B5A1F15D-5C63-435C-93CB-0E82CE0702CF}" destId="{FDF1A8B4-568D-4068-A1CF-C7E748DA85D0}" srcOrd="1" destOrd="0" presId="urn:microsoft.com/office/officeart/2005/8/layout/vList2"/>
    <dgm:cxn modelId="{9304089E-F220-4EE6-B3AF-DC1AAC772DA0}" type="presParOf" srcId="{B5A1F15D-5C63-435C-93CB-0E82CE0702CF}" destId="{DC84B3CC-D355-452F-9AE2-34C0DD2A67B3}" srcOrd="2" destOrd="0" presId="urn:microsoft.com/office/officeart/2005/8/layout/vList2"/>
    <dgm:cxn modelId="{454BFB20-6679-4D8D-92A7-09BFCDF9244B}" type="presParOf" srcId="{B5A1F15D-5C63-435C-93CB-0E82CE0702CF}" destId="{9C151381-800E-4557-97B7-97BF25DE28AE}" srcOrd="3" destOrd="0" presId="urn:microsoft.com/office/officeart/2005/8/layout/vList2"/>
    <dgm:cxn modelId="{F37AB9EF-A811-4A22-B9D0-85552622BB94}" type="presParOf" srcId="{B5A1F15D-5C63-435C-93CB-0E82CE0702CF}" destId="{E2818498-CE5A-4AEB-A993-205E25887191}" srcOrd="4" destOrd="0" presId="urn:microsoft.com/office/officeart/2005/8/layout/vList2"/>
    <dgm:cxn modelId="{8C78C654-02DF-4672-8F5A-C0144CDB5FB1}" type="presParOf" srcId="{B5A1F15D-5C63-435C-93CB-0E82CE0702CF}" destId="{E1235554-2A81-4D8D-9C59-D2D55136B6E3}" srcOrd="5" destOrd="0" presId="urn:microsoft.com/office/officeart/2005/8/layout/vList2"/>
    <dgm:cxn modelId="{B9E504B7-69EF-43DA-97A8-44EB0E6E7C26}" type="presParOf" srcId="{B5A1F15D-5C63-435C-93CB-0E82CE0702CF}" destId="{93FA818F-00F1-4793-BAD8-D18C1081F18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D664D-90B4-4514-97FF-F5C5B4C98D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B5B9789-6A46-458C-A0B2-79A2C8F00864}">
      <dgm:prSet/>
      <dgm:spPr/>
      <dgm:t>
        <a:bodyPr/>
        <a:lstStyle/>
        <a:p>
          <a:r>
            <a:rPr lang="en-US"/>
            <a:t>Grades 3-8 will take Math and ELA </a:t>
          </a:r>
        </a:p>
      </dgm:t>
    </dgm:pt>
    <dgm:pt modelId="{39FCC5D7-B177-4CFA-AD82-0D5867D73E20}" type="parTrans" cxnId="{78B87F70-F74A-4DF0-84D1-97172B111E28}">
      <dgm:prSet/>
      <dgm:spPr/>
      <dgm:t>
        <a:bodyPr/>
        <a:lstStyle/>
        <a:p>
          <a:endParaRPr lang="en-US"/>
        </a:p>
      </dgm:t>
    </dgm:pt>
    <dgm:pt modelId="{A4113DE7-E7F2-41CA-8F19-DF8DFFDCEC42}" type="sibTrans" cxnId="{78B87F70-F74A-4DF0-84D1-97172B111E28}">
      <dgm:prSet/>
      <dgm:spPr/>
      <dgm:t>
        <a:bodyPr/>
        <a:lstStyle/>
        <a:p>
          <a:endParaRPr lang="en-US"/>
        </a:p>
      </dgm:t>
    </dgm:pt>
    <dgm:pt modelId="{217707FE-B157-46CB-B87B-C48274619E8B}">
      <dgm:prSet/>
      <dgm:spPr/>
      <dgm:t>
        <a:bodyPr/>
        <a:lstStyle/>
        <a:p>
          <a:r>
            <a:rPr lang="en-US"/>
            <a:t>Grades 5, 8, and 11 will ALSO take a Science test </a:t>
          </a:r>
        </a:p>
      </dgm:t>
    </dgm:pt>
    <dgm:pt modelId="{8A39FEC3-BC6A-479E-BD2B-CF89C9C69C76}" type="parTrans" cxnId="{74C6330A-2BA7-4628-99F2-09076EC130BB}">
      <dgm:prSet/>
      <dgm:spPr/>
      <dgm:t>
        <a:bodyPr/>
        <a:lstStyle/>
        <a:p>
          <a:endParaRPr lang="en-US"/>
        </a:p>
      </dgm:t>
    </dgm:pt>
    <dgm:pt modelId="{6B410A84-3580-4E55-A2D9-A32A0E8A71DC}" type="sibTrans" cxnId="{74C6330A-2BA7-4628-99F2-09076EC130BB}">
      <dgm:prSet/>
      <dgm:spPr/>
      <dgm:t>
        <a:bodyPr/>
        <a:lstStyle/>
        <a:p>
          <a:endParaRPr lang="en-US"/>
        </a:p>
      </dgm:t>
    </dgm:pt>
    <dgm:pt modelId="{4673F334-02D0-4E10-A003-3235772B77B6}">
      <dgm:prSet/>
      <dgm:spPr/>
      <dgm:t>
        <a:bodyPr/>
        <a:lstStyle/>
        <a:p>
          <a:r>
            <a:rPr lang="en-US"/>
            <a:t>Grades 10 (and 11 or 12 as needed) will take Math and ELA </a:t>
          </a:r>
        </a:p>
      </dgm:t>
    </dgm:pt>
    <dgm:pt modelId="{DFE0F520-7B4A-4D9D-9605-55046C032B96}" type="parTrans" cxnId="{371B2F9A-5FD1-46EE-98FF-ED05BC523465}">
      <dgm:prSet/>
      <dgm:spPr/>
      <dgm:t>
        <a:bodyPr/>
        <a:lstStyle/>
        <a:p>
          <a:endParaRPr lang="en-US"/>
        </a:p>
      </dgm:t>
    </dgm:pt>
    <dgm:pt modelId="{63E406EE-C453-463E-B57A-82D9A0A5FD5F}" type="sibTrans" cxnId="{371B2F9A-5FD1-46EE-98FF-ED05BC523465}">
      <dgm:prSet/>
      <dgm:spPr/>
      <dgm:t>
        <a:bodyPr/>
        <a:lstStyle/>
        <a:p>
          <a:endParaRPr lang="en-US"/>
        </a:p>
      </dgm:t>
    </dgm:pt>
    <dgm:pt modelId="{234E5962-C008-49A6-BCCF-8D465D8E8C44}">
      <dgm:prSet/>
      <dgm:spPr/>
      <dgm:t>
        <a:bodyPr/>
        <a:lstStyle/>
        <a:p>
          <a:r>
            <a:rPr lang="en-US"/>
            <a:t>The Math and ELA tests have TWO parts each! </a:t>
          </a:r>
        </a:p>
      </dgm:t>
    </dgm:pt>
    <dgm:pt modelId="{346DB6D3-79FD-4D93-8BB9-CF3C9DA7D72A}" type="parTrans" cxnId="{078D5CA4-CF52-4FF0-9A0C-46CB717DFFD7}">
      <dgm:prSet/>
      <dgm:spPr/>
      <dgm:t>
        <a:bodyPr/>
        <a:lstStyle/>
        <a:p>
          <a:endParaRPr lang="en-US"/>
        </a:p>
      </dgm:t>
    </dgm:pt>
    <dgm:pt modelId="{1E62F2D1-6182-4AB5-A22C-3AD0F1A632EC}" type="sibTrans" cxnId="{078D5CA4-CF52-4FF0-9A0C-46CB717DFFD7}">
      <dgm:prSet/>
      <dgm:spPr/>
      <dgm:t>
        <a:bodyPr/>
        <a:lstStyle/>
        <a:p>
          <a:endParaRPr lang="en-US"/>
        </a:p>
      </dgm:t>
    </dgm:pt>
    <dgm:pt modelId="{0C9B5D57-04F3-4EB8-BE9D-5D80F7E1BE06}">
      <dgm:prSet/>
      <dgm:spPr/>
      <dgm:t>
        <a:bodyPr/>
        <a:lstStyle/>
        <a:p>
          <a:r>
            <a:rPr lang="en-US"/>
            <a:t>The Science test only has one part </a:t>
          </a:r>
        </a:p>
      </dgm:t>
    </dgm:pt>
    <dgm:pt modelId="{35785DE2-01AA-4526-B7A9-19FB515BB34B}" type="parTrans" cxnId="{3A63468F-349B-4756-939A-F423A49EBC92}">
      <dgm:prSet/>
      <dgm:spPr/>
      <dgm:t>
        <a:bodyPr/>
        <a:lstStyle/>
        <a:p>
          <a:endParaRPr lang="en-US"/>
        </a:p>
      </dgm:t>
    </dgm:pt>
    <dgm:pt modelId="{5EA252FD-DE60-419B-99D9-46613BE268A5}" type="sibTrans" cxnId="{3A63468F-349B-4756-939A-F423A49EBC92}">
      <dgm:prSet/>
      <dgm:spPr/>
      <dgm:t>
        <a:bodyPr/>
        <a:lstStyle/>
        <a:p>
          <a:endParaRPr lang="en-US"/>
        </a:p>
      </dgm:t>
    </dgm:pt>
    <dgm:pt modelId="{194998A0-52F5-47F8-9474-C9D66F0BE491}">
      <dgm:prSet/>
      <dgm:spPr/>
      <dgm:t>
        <a:bodyPr/>
        <a:lstStyle/>
        <a:p>
          <a:r>
            <a:rPr lang="en-US"/>
            <a:t>You can only take a test in ONE subject per day! </a:t>
          </a:r>
        </a:p>
      </dgm:t>
    </dgm:pt>
    <dgm:pt modelId="{09CCB0D5-0983-4585-A58C-D873E588D4E3}" type="parTrans" cxnId="{6A41BF58-3035-416C-B43E-E4F484DFD108}">
      <dgm:prSet/>
      <dgm:spPr/>
      <dgm:t>
        <a:bodyPr/>
        <a:lstStyle/>
        <a:p>
          <a:endParaRPr lang="en-US"/>
        </a:p>
      </dgm:t>
    </dgm:pt>
    <dgm:pt modelId="{881C3E65-EAB5-4CEB-B8A9-219E3416AB17}" type="sibTrans" cxnId="{6A41BF58-3035-416C-B43E-E4F484DFD108}">
      <dgm:prSet/>
      <dgm:spPr/>
      <dgm:t>
        <a:bodyPr/>
        <a:lstStyle/>
        <a:p>
          <a:endParaRPr lang="en-US"/>
        </a:p>
      </dgm:t>
    </dgm:pt>
    <dgm:pt modelId="{36D95408-5816-4AFD-AE79-B9BB179B941C}" type="pres">
      <dgm:prSet presAssocID="{4BFD664D-90B4-4514-97FF-F5C5B4C98D95}" presName="root" presStyleCnt="0">
        <dgm:presLayoutVars>
          <dgm:dir/>
          <dgm:resizeHandles val="exact"/>
        </dgm:presLayoutVars>
      </dgm:prSet>
      <dgm:spPr/>
    </dgm:pt>
    <dgm:pt modelId="{79713E34-3509-4113-BBBB-6C1627094890}" type="pres">
      <dgm:prSet presAssocID="{7B5B9789-6A46-458C-A0B2-79A2C8F00864}" presName="compNode" presStyleCnt="0"/>
      <dgm:spPr/>
    </dgm:pt>
    <dgm:pt modelId="{47475712-CDB0-4769-B001-D9D1CC99327D}" type="pres">
      <dgm:prSet presAssocID="{7B5B9789-6A46-458C-A0B2-79A2C8F00864}" presName="bgRect" presStyleLbl="bgShp" presStyleIdx="0" presStyleCnt="6"/>
      <dgm:spPr/>
    </dgm:pt>
    <dgm:pt modelId="{145482FB-E19D-4E36-BDD6-E1958BA6A6EF}" type="pres">
      <dgm:prSet presAssocID="{7B5B9789-6A46-458C-A0B2-79A2C8F008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C7FA791-9B5A-48B5-B6CD-1B9A333A3399}" type="pres">
      <dgm:prSet presAssocID="{7B5B9789-6A46-458C-A0B2-79A2C8F00864}" presName="spaceRect" presStyleCnt="0"/>
      <dgm:spPr/>
    </dgm:pt>
    <dgm:pt modelId="{45700470-07C3-480A-A2FB-E97EFF99D24D}" type="pres">
      <dgm:prSet presAssocID="{7B5B9789-6A46-458C-A0B2-79A2C8F00864}" presName="parTx" presStyleLbl="revTx" presStyleIdx="0" presStyleCnt="6">
        <dgm:presLayoutVars>
          <dgm:chMax val="0"/>
          <dgm:chPref val="0"/>
        </dgm:presLayoutVars>
      </dgm:prSet>
      <dgm:spPr/>
    </dgm:pt>
    <dgm:pt modelId="{7B1D574C-31F3-45EE-BFF3-5B5E2E45FF36}" type="pres">
      <dgm:prSet presAssocID="{A4113DE7-E7F2-41CA-8F19-DF8DFFDCEC42}" presName="sibTrans" presStyleCnt="0"/>
      <dgm:spPr/>
    </dgm:pt>
    <dgm:pt modelId="{40AAFC2F-12DA-41DC-AE9F-FF696A9BF65E}" type="pres">
      <dgm:prSet presAssocID="{217707FE-B157-46CB-B87B-C48274619E8B}" presName="compNode" presStyleCnt="0"/>
      <dgm:spPr/>
    </dgm:pt>
    <dgm:pt modelId="{BD91E2DE-37D6-4597-AAD0-77F7E8EEFA59}" type="pres">
      <dgm:prSet presAssocID="{217707FE-B157-46CB-B87B-C48274619E8B}" presName="bgRect" presStyleLbl="bgShp" presStyleIdx="1" presStyleCnt="6"/>
      <dgm:spPr/>
    </dgm:pt>
    <dgm:pt modelId="{EBF2A8EA-2BED-4B0A-992D-3E8FEC806612}" type="pres">
      <dgm:prSet presAssocID="{217707FE-B157-46CB-B87B-C48274619E8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E22C1CC4-27EA-4684-8C6D-04AA24B60996}" type="pres">
      <dgm:prSet presAssocID="{217707FE-B157-46CB-B87B-C48274619E8B}" presName="spaceRect" presStyleCnt="0"/>
      <dgm:spPr/>
    </dgm:pt>
    <dgm:pt modelId="{2D3EE8CA-05D1-4F2A-952B-06D1378230A6}" type="pres">
      <dgm:prSet presAssocID="{217707FE-B157-46CB-B87B-C48274619E8B}" presName="parTx" presStyleLbl="revTx" presStyleIdx="1" presStyleCnt="6">
        <dgm:presLayoutVars>
          <dgm:chMax val="0"/>
          <dgm:chPref val="0"/>
        </dgm:presLayoutVars>
      </dgm:prSet>
      <dgm:spPr/>
    </dgm:pt>
    <dgm:pt modelId="{4BF6CA10-1580-461C-BE62-50FB417B9FDF}" type="pres">
      <dgm:prSet presAssocID="{6B410A84-3580-4E55-A2D9-A32A0E8A71DC}" presName="sibTrans" presStyleCnt="0"/>
      <dgm:spPr/>
    </dgm:pt>
    <dgm:pt modelId="{904F6FC4-10E6-4E49-95C3-EFF5A4471A17}" type="pres">
      <dgm:prSet presAssocID="{4673F334-02D0-4E10-A003-3235772B77B6}" presName="compNode" presStyleCnt="0"/>
      <dgm:spPr/>
    </dgm:pt>
    <dgm:pt modelId="{F259D83C-9291-4C76-A0C0-842FDCF6F783}" type="pres">
      <dgm:prSet presAssocID="{4673F334-02D0-4E10-A003-3235772B77B6}" presName="bgRect" presStyleLbl="bgShp" presStyleIdx="2" presStyleCnt="6"/>
      <dgm:spPr/>
    </dgm:pt>
    <dgm:pt modelId="{9A57D2B8-AE34-4FA9-B35B-AB4E78138C27}" type="pres">
      <dgm:prSet presAssocID="{4673F334-02D0-4E10-A003-3235772B77B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ler"/>
        </a:ext>
      </dgm:extLst>
    </dgm:pt>
    <dgm:pt modelId="{2991E46D-8981-46C4-BCC4-3A5D48842F67}" type="pres">
      <dgm:prSet presAssocID="{4673F334-02D0-4E10-A003-3235772B77B6}" presName="spaceRect" presStyleCnt="0"/>
      <dgm:spPr/>
    </dgm:pt>
    <dgm:pt modelId="{87E4E108-0FDD-41F3-A7E0-6A800B1E7F49}" type="pres">
      <dgm:prSet presAssocID="{4673F334-02D0-4E10-A003-3235772B77B6}" presName="parTx" presStyleLbl="revTx" presStyleIdx="2" presStyleCnt="6">
        <dgm:presLayoutVars>
          <dgm:chMax val="0"/>
          <dgm:chPref val="0"/>
        </dgm:presLayoutVars>
      </dgm:prSet>
      <dgm:spPr/>
    </dgm:pt>
    <dgm:pt modelId="{FE1909D4-91DC-4AF1-BB94-EDC77DCA827C}" type="pres">
      <dgm:prSet presAssocID="{63E406EE-C453-463E-B57A-82D9A0A5FD5F}" presName="sibTrans" presStyleCnt="0"/>
      <dgm:spPr/>
    </dgm:pt>
    <dgm:pt modelId="{0E46EC91-78DE-4AD1-A55F-BB0661F3F04C}" type="pres">
      <dgm:prSet presAssocID="{234E5962-C008-49A6-BCCF-8D465D8E8C44}" presName="compNode" presStyleCnt="0"/>
      <dgm:spPr/>
    </dgm:pt>
    <dgm:pt modelId="{D1F639E6-21B2-4A4A-A21F-328D6667B7AF}" type="pres">
      <dgm:prSet presAssocID="{234E5962-C008-49A6-BCCF-8D465D8E8C44}" presName="bgRect" presStyleLbl="bgShp" presStyleIdx="3" presStyleCnt="6"/>
      <dgm:spPr/>
    </dgm:pt>
    <dgm:pt modelId="{F09108E6-D750-4EC0-A79C-1D0ADC93D431}" type="pres">
      <dgm:prSet presAssocID="{234E5962-C008-49A6-BCCF-8D465D8E8C4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EA26B9BF-7AE8-48ED-AFAD-D92F90E8BA23}" type="pres">
      <dgm:prSet presAssocID="{234E5962-C008-49A6-BCCF-8D465D8E8C44}" presName="spaceRect" presStyleCnt="0"/>
      <dgm:spPr/>
    </dgm:pt>
    <dgm:pt modelId="{C5A2D4DA-F1D1-4B58-A179-7B6DBAA5EA5C}" type="pres">
      <dgm:prSet presAssocID="{234E5962-C008-49A6-BCCF-8D465D8E8C44}" presName="parTx" presStyleLbl="revTx" presStyleIdx="3" presStyleCnt="6">
        <dgm:presLayoutVars>
          <dgm:chMax val="0"/>
          <dgm:chPref val="0"/>
        </dgm:presLayoutVars>
      </dgm:prSet>
      <dgm:spPr/>
    </dgm:pt>
    <dgm:pt modelId="{10D10BD6-D9DA-4EF5-A176-6EF3631BB55C}" type="pres">
      <dgm:prSet presAssocID="{1E62F2D1-6182-4AB5-A22C-3AD0F1A632EC}" presName="sibTrans" presStyleCnt="0"/>
      <dgm:spPr/>
    </dgm:pt>
    <dgm:pt modelId="{8A797FF6-C1FC-4A9A-982E-87743C6B42B8}" type="pres">
      <dgm:prSet presAssocID="{0C9B5D57-04F3-4EB8-BE9D-5D80F7E1BE06}" presName="compNode" presStyleCnt="0"/>
      <dgm:spPr/>
    </dgm:pt>
    <dgm:pt modelId="{8B54E537-3BE7-4211-8E85-1CD2959EE28B}" type="pres">
      <dgm:prSet presAssocID="{0C9B5D57-04F3-4EB8-BE9D-5D80F7E1BE06}" presName="bgRect" presStyleLbl="bgShp" presStyleIdx="4" presStyleCnt="6"/>
      <dgm:spPr/>
    </dgm:pt>
    <dgm:pt modelId="{50CCDBE2-2C7B-4690-B230-2308D8527689}" type="pres">
      <dgm:prSet presAssocID="{0C9B5D57-04F3-4EB8-BE9D-5D80F7E1BE0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2C7847CB-B55A-42A5-93D1-E929D63930D0}" type="pres">
      <dgm:prSet presAssocID="{0C9B5D57-04F3-4EB8-BE9D-5D80F7E1BE06}" presName="spaceRect" presStyleCnt="0"/>
      <dgm:spPr/>
    </dgm:pt>
    <dgm:pt modelId="{5E90C269-B01B-423C-A8CB-FD21F74DF2F0}" type="pres">
      <dgm:prSet presAssocID="{0C9B5D57-04F3-4EB8-BE9D-5D80F7E1BE06}" presName="parTx" presStyleLbl="revTx" presStyleIdx="4" presStyleCnt="6">
        <dgm:presLayoutVars>
          <dgm:chMax val="0"/>
          <dgm:chPref val="0"/>
        </dgm:presLayoutVars>
      </dgm:prSet>
      <dgm:spPr/>
    </dgm:pt>
    <dgm:pt modelId="{10D24DDC-0931-4684-872E-CA820B1315BB}" type="pres">
      <dgm:prSet presAssocID="{5EA252FD-DE60-419B-99D9-46613BE268A5}" presName="sibTrans" presStyleCnt="0"/>
      <dgm:spPr/>
    </dgm:pt>
    <dgm:pt modelId="{B252D06C-097C-47C7-9D43-CB9DF48A40BD}" type="pres">
      <dgm:prSet presAssocID="{194998A0-52F5-47F8-9474-C9D66F0BE491}" presName="compNode" presStyleCnt="0"/>
      <dgm:spPr/>
    </dgm:pt>
    <dgm:pt modelId="{7023E763-E006-4DE7-B6BE-0F67EBAA3955}" type="pres">
      <dgm:prSet presAssocID="{194998A0-52F5-47F8-9474-C9D66F0BE491}" presName="bgRect" presStyleLbl="bgShp" presStyleIdx="5" presStyleCnt="6"/>
      <dgm:spPr/>
    </dgm:pt>
    <dgm:pt modelId="{BDA75F54-E01A-4C4F-BBD2-0C6961282D11}" type="pres">
      <dgm:prSet presAssocID="{194998A0-52F5-47F8-9474-C9D66F0BE49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icroscope"/>
        </a:ext>
      </dgm:extLst>
    </dgm:pt>
    <dgm:pt modelId="{E019536D-6CA0-451D-8B95-4D402B7B6033}" type="pres">
      <dgm:prSet presAssocID="{194998A0-52F5-47F8-9474-C9D66F0BE491}" presName="spaceRect" presStyleCnt="0"/>
      <dgm:spPr/>
    </dgm:pt>
    <dgm:pt modelId="{B36B8D76-FEF1-4ABA-AE0E-8E1D22EA7F33}" type="pres">
      <dgm:prSet presAssocID="{194998A0-52F5-47F8-9474-C9D66F0BE491}" presName="parTx" presStyleLbl="revTx" presStyleIdx="5" presStyleCnt="6">
        <dgm:presLayoutVars>
          <dgm:chMax val="0"/>
          <dgm:chPref val="0"/>
        </dgm:presLayoutVars>
      </dgm:prSet>
      <dgm:spPr/>
    </dgm:pt>
  </dgm:ptLst>
  <dgm:cxnLst>
    <dgm:cxn modelId="{74C6330A-2BA7-4628-99F2-09076EC130BB}" srcId="{4BFD664D-90B4-4514-97FF-F5C5B4C98D95}" destId="{217707FE-B157-46CB-B87B-C48274619E8B}" srcOrd="1" destOrd="0" parTransId="{8A39FEC3-BC6A-479E-BD2B-CF89C9C69C76}" sibTransId="{6B410A84-3580-4E55-A2D9-A32A0E8A71DC}"/>
    <dgm:cxn modelId="{21088E34-DB6C-4B11-8B66-EC064C25B09D}" type="presOf" srcId="{7B5B9789-6A46-458C-A0B2-79A2C8F00864}" destId="{45700470-07C3-480A-A2FB-E97EFF99D24D}" srcOrd="0" destOrd="0" presId="urn:microsoft.com/office/officeart/2018/2/layout/IconVerticalSolidList"/>
    <dgm:cxn modelId="{3998254A-2754-48D0-9CEC-F95D75566328}" type="presOf" srcId="{217707FE-B157-46CB-B87B-C48274619E8B}" destId="{2D3EE8CA-05D1-4F2A-952B-06D1378230A6}" srcOrd="0" destOrd="0" presId="urn:microsoft.com/office/officeart/2018/2/layout/IconVerticalSolidList"/>
    <dgm:cxn modelId="{D160FF6B-FF5E-4BB2-A5A5-5626960558CB}" type="presOf" srcId="{234E5962-C008-49A6-BCCF-8D465D8E8C44}" destId="{C5A2D4DA-F1D1-4B58-A179-7B6DBAA5EA5C}" srcOrd="0" destOrd="0" presId="urn:microsoft.com/office/officeart/2018/2/layout/IconVerticalSolidList"/>
    <dgm:cxn modelId="{78B87F70-F74A-4DF0-84D1-97172B111E28}" srcId="{4BFD664D-90B4-4514-97FF-F5C5B4C98D95}" destId="{7B5B9789-6A46-458C-A0B2-79A2C8F00864}" srcOrd="0" destOrd="0" parTransId="{39FCC5D7-B177-4CFA-AD82-0D5867D73E20}" sibTransId="{A4113DE7-E7F2-41CA-8F19-DF8DFFDCEC42}"/>
    <dgm:cxn modelId="{779C9550-3B02-4670-A832-B6189CA91B72}" type="presOf" srcId="{0C9B5D57-04F3-4EB8-BE9D-5D80F7E1BE06}" destId="{5E90C269-B01B-423C-A8CB-FD21F74DF2F0}" srcOrd="0" destOrd="0" presId="urn:microsoft.com/office/officeart/2018/2/layout/IconVerticalSolidList"/>
    <dgm:cxn modelId="{80994777-5DD2-404B-B663-7F246D5E9076}" type="presOf" srcId="{4673F334-02D0-4E10-A003-3235772B77B6}" destId="{87E4E108-0FDD-41F3-A7E0-6A800B1E7F49}" srcOrd="0" destOrd="0" presId="urn:microsoft.com/office/officeart/2018/2/layout/IconVerticalSolidList"/>
    <dgm:cxn modelId="{6A41BF58-3035-416C-B43E-E4F484DFD108}" srcId="{4BFD664D-90B4-4514-97FF-F5C5B4C98D95}" destId="{194998A0-52F5-47F8-9474-C9D66F0BE491}" srcOrd="5" destOrd="0" parTransId="{09CCB0D5-0983-4585-A58C-D873E588D4E3}" sibTransId="{881C3E65-EAB5-4CEB-B8A9-219E3416AB17}"/>
    <dgm:cxn modelId="{3A63468F-349B-4756-939A-F423A49EBC92}" srcId="{4BFD664D-90B4-4514-97FF-F5C5B4C98D95}" destId="{0C9B5D57-04F3-4EB8-BE9D-5D80F7E1BE06}" srcOrd="4" destOrd="0" parTransId="{35785DE2-01AA-4526-B7A9-19FB515BB34B}" sibTransId="{5EA252FD-DE60-419B-99D9-46613BE268A5}"/>
    <dgm:cxn modelId="{371B2F9A-5FD1-46EE-98FF-ED05BC523465}" srcId="{4BFD664D-90B4-4514-97FF-F5C5B4C98D95}" destId="{4673F334-02D0-4E10-A003-3235772B77B6}" srcOrd="2" destOrd="0" parTransId="{DFE0F520-7B4A-4D9D-9605-55046C032B96}" sibTransId="{63E406EE-C453-463E-B57A-82D9A0A5FD5F}"/>
    <dgm:cxn modelId="{5DAB089F-731E-475E-BDB5-A0E1BFC0307A}" type="presOf" srcId="{4BFD664D-90B4-4514-97FF-F5C5B4C98D95}" destId="{36D95408-5816-4AFD-AE79-B9BB179B941C}" srcOrd="0" destOrd="0" presId="urn:microsoft.com/office/officeart/2018/2/layout/IconVerticalSolidList"/>
    <dgm:cxn modelId="{078D5CA4-CF52-4FF0-9A0C-46CB717DFFD7}" srcId="{4BFD664D-90B4-4514-97FF-F5C5B4C98D95}" destId="{234E5962-C008-49A6-BCCF-8D465D8E8C44}" srcOrd="3" destOrd="0" parTransId="{346DB6D3-79FD-4D93-8BB9-CF3C9DA7D72A}" sibTransId="{1E62F2D1-6182-4AB5-A22C-3AD0F1A632EC}"/>
    <dgm:cxn modelId="{0221DAE3-8E4B-43D9-8373-07373A7F81D6}" type="presOf" srcId="{194998A0-52F5-47F8-9474-C9D66F0BE491}" destId="{B36B8D76-FEF1-4ABA-AE0E-8E1D22EA7F33}" srcOrd="0" destOrd="0" presId="urn:microsoft.com/office/officeart/2018/2/layout/IconVerticalSolidList"/>
    <dgm:cxn modelId="{8A76BD06-6AE8-4DC8-8370-0664C99A93C8}" type="presParOf" srcId="{36D95408-5816-4AFD-AE79-B9BB179B941C}" destId="{79713E34-3509-4113-BBBB-6C1627094890}" srcOrd="0" destOrd="0" presId="urn:microsoft.com/office/officeart/2018/2/layout/IconVerticalSolidList"/>
    <dgm:cxn modelId="{7A7070CE-A145-4EE8-BB38-8D0892E91E17}" type="presParOf" srcId="{79713E34-3509-4113-BBBB-6C1627094890}" destId="{47475712-CDB0-4769-B001-D9D1CC99327D}" srcOrd="0" destOrd="0" presId="urn:microsoft.com/office/officeart/2018/2/layout/IconVerticalSolidList"/>
    <dgm:cxn modelId="{9B4D66F7-B508-4DA8-BDE3-9B94BF3452B4}" type="presParOf" srcId="{79713E34-3509-4113-BBBB-6C1627094890}" destId="{145482FB-E19D-4E36-BDD6-E1958BA6A6EF}" srcOrd="1" destOrd="0" presId="urn:microsoft.com/office/officeart/2018/2/layout/IconVerticalSolidList"/>
    <dgm:cxn modelId="{7E8DF36A-8E5F-4FD4-88E4-8E0321B5964A}" type="presParOf" srcId="{79713E34-3509-4113-BBBB-6C1627094890}" destId="{AC7FA791-9B5A-48B5-B6CD-1B9A333A3399}" srcOrd="2" destOrd="0" presId="urn:microsoft.com/office/officeart/2018/2/layout/IconVerticalSolidList"/>
    <dgm:cxn modelId="{6B683D46-FC7F-47EC-9331-671B82D4A061}" type="presParOf" srcId="{79713E34-3509-4113-BBBB-6C1627094890}" destId="{45700470-07C3-480A-A2FB-E97EFF99D24D}" srcOrd="3" destOrd="0" presId="urn:microsoft.com/office/officeart/2018/2/layout/IconVerticalSolidList"/>
    <dgm:cxn modelId="{C175209A-0E99-4EAE-8589-DC45C23275C5}" type="presParOf" srcId="{36D95408-5816-4AFD-AE79-B9BB179B941C}" destId="{7B1D574C-31F3-45EE-BFF3-5B5E2E45FF36}" srcOrd="1" destOrd="0" presId="urn:microsoft.com/office/officeart/2018/2/layout/IconVerticalSolidList"/>
    <dgm:cxn modelId="{EC74E44D-A68F-4082-81C3-A3274688F4F3}" type="presParOf" srcId="{36D95408-5816-4AFD-AE79-B9BB179B941C}" destId="{40AAFC2F-12DA-41DC-AE9F-FF696A9BF65E}" srcOrd="2" destOrd="0" presId="urn:microsoft.com/office/officeart/2018/2/layout/IconVerticalSolidList"/>
    <dgm:cxn modelId="{89284625-0BAB-4265-9147-84C2789F4176}" type="presParOf" srcId="{40AAFC2F-12DA-41DC-AE9F-FF696A9BF65E}" destId="{BD91E2DE-37D6-4597-AAD0-77F7E8EEFA59}" srcOrd="0" destOrd="0" presId="urn:microsoft.com/office/officeart/2018/2/layout/IconVerticalSolidList"/>
    <dgm:cxn modelId="{85B9866B-D63B-4DD5-8AF0-17749C21F27F}" type="presParOf" srcId="{40AAFC2F-12DA-41DC-AE9F-FF696A9BF65E}" destId="{EBF2A8EA-2BED-4B0A-992D-3E8FEC806612}" srcOrd="1" destOrd="0" presId="urn:microsoft.com/office/officeart/2018/2/layout/IconVerticalSolidList"/>
    <dgm:cxn modelId="{FA2650F6-9EE0-469A-B644-0E332AB246D4}" type="presParOf" srcId="{40AAFC2F-12DA-41DC-AE9F-FF696A9BF65E}" destId="{E22C1CC4-27EA-4684-8C6D-04AA24B60996}" srcOrd="2" destOrd="0" presId="urn:microsoft.com/office/officeart/2018/2/layout/IconVerticalSolidList"/>
    <dgm:cxn modelId="{A419D01F-9CE8-4226-BCFE-EDE5A25C1FAE}" type="presParOf" srcId="{40AAFC2F-12DA-41DC-AE9F-FF696A9BF65E}" destId="{2D3EE8CA-05D1-4F2A-952B-06D1378230A6}" srcOrd="3" destOrd="0" presId="urn:microsoft.com/office/officeart/2018/2/layout/IconVerticalSolidList"/>
    <dgm:cxn modelId="{F299303A-8034-4B94-BDC3-B888AC527084}" type="presParOf" srcId="{36D95408-5816-4AFD-AE79-B9BB179B941C}" destId="{4BF6CA10-1580-461C-BE62-50FB417B9FDF}" srcOrd="3" destOrd="0" presId="urn:microsoft.com/office/officeart/2018/2/layout/IconVerticalSolidList"/>
    <dgm:cxn modelId="{5A5E3AA4-6A15-461B-A521-613199EC0FCE}" type="presParOf" srcId="{36D95408-5816-4AFD-AE79-B9BB179B941C}" destId="{904F6FC4-10E6-4E49-95C3-EFF5A4471A17}" srcOrd="4" destOrd="0" presId="urn:microsoft.com/office/officeart/2018/2/layout/IconVerticalSolidList"/>
    <dgm:cxn modelId="{68CE4546-51B2-48FE-873B-6EBD92AAFDDA}" type="presParOf" srcId="{904F6FC4-10E6-4E49-95C3-EFF5A4471A17}" destId="{F259D83C-9291-4C76-A0C0-842FDCF6F783}" srcOrd="0" destOrd="0" presId="urn:microsoft.com/office/officeart/2018/2/layout/IconVerticalSolidList"/>
    <dgm:cxn modelId="{96B846FD-D38E-404E-B0FF-B94B73276F4D}" type="presParOf" srcId="{904F6FC4-10E6-4E49-95C3-EFF5A4471A17}" destId="{9A57D2B8-AE34-4FA9-B35B-AB4E78138C27}" srcOrd="1" destOrd="0" presId="urn:microsoft.com/office/officeart/2018/2/layout/IconVerticalSolidList"/>
    <dgm:cxn modelId="{9E0102A3-37CD-46B6-B56C-B68E559C8ADF}" type="presParOf" srcId="{904F6FC4-10E6-4E49-95C3-EFF5A4471A17}" destId="{2991E46D-8981-46C4-BCC4-3A5D48842F67}" srcOrd="2" destOrd="0" presId="urn:microsoft.com/office/officeart/2018/2/layout/IconVerticalSolidList"/>
    <dgm:cxn modelId="{CDCE7D45-B3EE-4C4D-866B-FB479BDE5954}" type="presParOf" srcId="{904F6FC4-10E6-4E49-95C3-EFF5A4471A17}" destId="{87E4E108-0FDD-41F3-A7E0-6A800B1E7F49}" srcOrd="3" destOrd="0" presId="urn:microsoft.com/office/officeart/2018/2/layout/IconVerticalSolidList"/>
    <dgm:cxn modelId="{9ABC0A5B-F434-4EF7-B868-CEA00EB54673}" type="presParOf" srcId="{36D95408-5816-4AFD-AE79-B9BB179B941C}" destId="{FE1909D4-91DC-4AF1-BB94-EDC77DCA827C}" srcOrd="5" destOrd="0" presId="urn:microsoft.com/office/officeart/2018/2/layout/IconVerticalSolidList"/>
    <dgm:cxn modelId="{47814DFB-A7E1-4C92-A6A7-CFC0060C6F6B}" type="presParOf" srcId="{36D95408-5816-4AFD-AE79-B9BB179B941C}" destId="{0E46EC91-78DE-4AD1-A55F-BB0661F3F04C}" srcOrd="6" destOrd="0" presId="urn:microsoft.com/office/officeart/2018/2/layout/IconVerticalSolidList"/>
    <dgm:cxn modelId="{79293168-0C02-473E-A6D4-F35204368244}" type="presParOf" srcId="{0E46EC91-78DE-4AD1-A55F-BB0661F3F04C}" destId="{D1F639E6-21B2-4A4A-A21F-328D6667B7AF}" srcOrd="0" destOrd="0" presId="urn:microsoft.com/office/officeart/2018/2/layout/IconVerticalSolidList"/>
    <dgm:cxn modelId="{E55B713D-0ED2-4DE6-99E1-3E99C7D8F635}" type="presParOf" srcId="{0E46EC91-78DE-4AD1-A55F-BB0661F3F04C}" destId="{F09108E6-D750-4EC0-A79C-1D0ADC93D431}" srcOrd="1" destOrd="0" presId="urn:microsoft.com/office/officeart/2018/2/layout/IconVerticalSolidList"/>
    <dgm:cxn modelId="{0538A963-A18D-4BA4-92B1-614449453AAD}" type="presParOf" srcId="{0E46EC91-78DE-4AD1-A55F-BB0661F3F04C}" destId="{EA26B9BF-7AE8-48ED-AFAD-D92F90E8BA23}" srcOrd="2" destOrd="0" presId="urn:microsoft.com/office/officeart/2018/2/layout/IconVerticalSolidList"/>
    <dgm:cxn modelId="{78F91381-085B-4AFC-9169-C2495D40B73C}" type="presParOf" srcId="{0E46EC91-78DE-4AD1-A55F-BB0661F3F04C}" destId="{C5A2D4DA-F1D1-4B58-A179-7B6DBAA5EA5C}" srcOrd="3" destOrd="0" presId="urn:microsoft.com/office/officeart/2018/2/layout/IconVerticalSolidList"/>
    <dgm:cxn modelId="{9AC9D224-5D64-4EEC-9F36-C0E3C2F87FD8}" type="presParOf" srcId="{36D95408-5816-4AFD-AE79-B9BB179B941C}" destId="{10D10BD6-D9DA-4EF5-A176-6EF3631BB55C}" srcOrd="7" destOrd="0" presId="urn:microsoft.com/office/officeart/2018/2/layout/IconVerticalSolidList"/>
    <dgm:cxn modelId="{5ECB9D01-1E46-43A4-A99D-A67DFD504A32}" type="presParOf" srcId="{36D95408-5816-4AFD-AE79-B9BB179B941C}" destId="{8A797FF6-C1FC-4A9A-982E-87743C6B42B8}" srcOrd="8" destOrd="0" presId="urn:microsoft.com/office/officeart/2018/2/layout/IconVerticalSolidList"/>
    <dgm:cxn modelId="{C2732821-FD52-45E6-AFBD-2832F9FE95E8}" type="presParOf" srcId="{8A797FF6-C1FC-4A9A-982E-87743C6B42B8}" destId="{8B54E537-3BE7-4211-8E85-1CD2959EE28B}" srcOrd="0" destOrd="0" presId="urn:microsoft.com/office/officeart/2018/2/layout/IconVerticalSolidList"/>
    <dgm:cxn modelId="{FA57D476-DBDE-4D41-91E9-74112C15E7A3}" type="presParOf" srcId="{8A797FF6-C1FC-4A9A-982E-87743C6B42B8}" destId="{50CCDBE2-2C7B-4690-B230-2308D8527689}" srcOrd="1" destOrd="0" presId="urn:microsoft.com/office/officeart/2018/2/layout/IconVerticalSolidList"/>
    <dgm:cxn modelId="{4193BE74-FAFA-426B-A789-5F2EEDE7F63D}" type="presParOf" srcId="{8A797FF6-C1FC-4A9A-982E-87743C6B42B8}" destId="{2C7847CB-B55A-42A5-93D1-E929D63930D0}" srcOrd="2" destOrd="0" presId="urn:microsoft.com/office/officeart/2018/2/layout/IconVerticalSolidList"/>
    <dgm:cxn modelId="{174EC6B0-A68F-4A66-A17A-7562C610A08F}" type="presParOf" srcId="{8A797FF6-C1FC-4A9A-982E-87743C6B42B8}" destId="{5E90C269-B01B-423C-A8CB-FD21F74DF2F0}" srcOrd="3" destOrd="0" presId="urn:microsoft.com/office/officeart/2018/2/layout/IconVerticalSolidList"/>
    <dgm:cxn modelId="{8D484C6C-2B9C-46AB-8269-1E85DFA6E637}" type="presParOf" srcId="{36D95408-5816-4AFD-AE79-B9BB179B941C}" destId="{10D24DDC-0931-4684-872E-CA820B1315BB}" srcOrd="9" destOrd="0" presId="urn:microsoft.com/office/officeart/2018/2/layout/IconVerticalSolidList"/>
    <dgm:cxn modelId="{0D1CC35A-5E4C-4B37-A410-17820EFE343B}" type="presParOf" srcId="{36D95408-5816-4AFD-AE79-B9BB179B941C}" destId="{B252D06C-097C-47C7-9D43-CB9DF48A40BD}" srcOrd="10" destOrd="0" presId="urn:microsoft.com/office/officeart/2018/2/layout/IconVerticalSolidList"/>
    <dgm:cxn modelId="{11682591-4CF3-4FB6-AB62-C15A7C5C926C}" type="presParOf" srcId="{B252D06C-097C-47C7-9D43-CB9DF48A40BD}" destId="{7023E763-E006-4DE7-B6BE-0F67EBAA3955}" srcOrd="0" destOrd="0" presId="urn:microsoft.com/office/officeart/2018/2/layout/IconVerticalSolidList"/>
    <dgm:cxn modelId="{C9A5EACA-F4D6-49CA-A36E-6658899FBF74}" type="presParOf" srcId="{B252D06C-097C-47C7-9D43-CB9DF48A40BD}" destId="{BDA75F54-E01A-4C4F-BBD2-0C6961282D11}" srcOrd="1" destOrd="0" presId="urn:microsoft.com/office/officeart/2018/2/layout/IconVerticalSolidList"/>
    <dgm:cxn modelId="{66425608-4E34-4E41-A411-BDE89722BDE1}" type="presParOf" srcId="{B252D06C-097C-47C7-9D43-CB9DF48A40BD}" destId="{E019536D-6CA0-451D-8B95-4D402B7B6033}" srcOrd="2" destOrd="0" presId="urn:microsoft.com/office/officeart/2018/2/layout/IconVerticalSolidList"/>
    <dgm:cxn modelId="{8E5725C7-15CC-43CE-93EC-605F046326FA}" type="presParOf" srcId="{B252D06C-097C-47C7-9D43-CB9DF48A40BD}" destId="{B36B8D76-FEF1-4ABA-AE0E-8E1D22EA7F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E2952-445C-4898-A33B-6253A4DEA63F}">
      <dsp:nvSpPr>
        <dsp:cNvPr id="0" name=""/>
        <dsp:cNvSpPr/>
      </dsp:nvSpPr>
      <dsp:spPr>
        <a:xfrm>
          <a:off x="82613" y="9085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2DEFB-CB61-46DB-B53A-503CA630620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712B4-E931-4045-9C43-BF536A9B833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Water bottle with a lid</a:t>
          </a:r>
        </a:p>
      </dsp:txBody>
      <dsp:txXfrm>
        <a:off x="1172126" y="908559"/>
        <a:ext cx="2114937" cy="897246"/>
      </dsp:txXfrm>
    </dsp:sp>
    <dsp:sp modelId="{3F13D498-DDAE-48A2-8AA3-69A333C6C4A2}">
      <dsp:nvSpPr>
        <dsp:cNvPr id="0" name=""/>
        <dsp:cNvSpPr/>
      </dsp:nvSpPr>
      <dsp:spPr>
        <a:xfrm>
          <a:off x="3655575" y="9085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277FA-94BD-4280-89D3-728A16F30925}">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A6E2C-C4C2-4D58-A6CE-A2F279A77CC1}">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Small snack </a:t>
          </a:r>
        </a:p>
      </dsp:txBody>
      <dsp:txXfrm>
        <a:off x="4745088" y="908559"/>
        <a:ext cx="2114937" cy="897246"/>
      </dsp:txXfrm>
    </dsp:sp>
    <dsp:sp modelId="{EE53207E-F4BF-40A5-9D2A-506382B63DCD}">
      <dsp:nvSpPr>
        <dsp:cNvPr id="0" name=""/>
        <dsp:cNvSpPr/>
      </dsp:nvSpPr>
      <dsp:spPr>
        <a:xfrm>
          <a:off x="7228536" y="9085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BBCF7-FD69-4132-9CF9-E2E1CA9FCA96}">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1CEFD-7217-4129-822D-C802AE2854D5}">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Headphones</a:t>
          </a:r>
        </a:p>
      </dsp:txBody>
      <dsp:txXfrm>
        <a:off x="8318049" y="908559"/>
        <a:ext cx="2114937" cy="897246"/>
      </dsp:txXfrm>
    </dsp:sp>
    <dsp:sp modelId="{AB5C3085-A22C-429A-A316-C857787D6C32}">
      <dsp:nvSpPr>
        <dsp:cNvPr id="0" name=""/>
        <dsp:cNvSpPr/>
      </dsp:nvSpPr>
      <dsp:spPr>
        <a:xfrm>
          <a:off x="82613" y="2545532"/>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8841A-E74D-4B5D-B843-DAC05F64CD96}">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2F47DA-7CD8-47A4-BCE6-C9A37CF21B4B}">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Book </a:t>
          </a:r>
        </a:p>
      </dsp:txBody>
      <dsp:txXfrm>
        <a:off x="1172126" y="2545532"/>
        <a:ext cx="2114937" cy="897246"/>
      </dsp:txXfrm>
    </dsp:sp>
    <dsp:sp modelId="{A8A263FF-58FE-4045-ADC6-6C7F6A93FA13}">
      <dsp:nvSpPr>
        <dsp:cNvPr id="0" name=""/>
        <dsp:cNvSpPr/>
      </dsp:nvSpPr>
      <dsp:spPr>
        <a:xfrm>
          <a:off x="3655575" y="2545532"/>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D0B1C-3EE2-4AF8-98C3-40E246FD9700}">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B018D-8747-440E-8EFA-4101254A0D9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Cell phones and other electronic devices are strictly prohibited during testing. This includes smart watches and other wifi enabled gear. These must be powered off and stored in a backpack or bag during the test. </a:t>
          </a:r>
        </a:p>
      </dsp:txBody>
      <dsp:txXfrm>
        <a:off x="4745088"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3CC5-1530-4DC2-9671-E8D41A19BC8C}">
      <dsp:nvSpPr>
        <dsp:cNvPr id="0" name=""/>
        <dsp:cNvSpPr/>
      </dsp:nvSpPr>
      <dsp:spPr>
        <a:xfrm>
          <a:off x="0" y="3177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Morning Check in Time is 8:30- 9:00 am </a:t>
          </a:r>
        </a:p>
      </dsp:txBody>
      <dsp:txXfrm>
        <a:off x="48005" y="79784"/>
        <a:ext cx="10419590" cy="887374"/>
      </dsp:txXfrm>
    </dsp:sp>
    <dsp:sp modelId="{BAF073AB-2662-47BA-99BE-A39CF0C7F887}">
      <dsp:nvSpPr>
        <dsp:cNvPr id="0" name=""/>
        <dsp:cNvSpPr/>
      </dsp:nvSpPr>
      <dsp:spPr>
        <a:xfrm>
          <a:off x="0" y="1133244"/>
          <a:ext cx="10515600"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Morning Pick up Time is 11:30 </a:t>
          </a:r>
        </a:p>
      </dsp:txBody>
      <dsp:txXfrm>
        <a:off x="48005" y="1181249"/>
        <a:ext cx="10419590" cy="887374"/>
      </dsp:txXfrm>
    </dsp:sp>
    <dsp:sp modelId="{B831D480-F466-4529-9E2F-234879E770FD}">
      <dsp:nvSpPr>
        <dsp:cNvPr id="0" name=""/>
        <dsp:cNvSpPr/>
      </dsp:nvSpPr>
      <dsp:spPr>
        <a:xfrm>
          <a:off x="0" y="2234709"/>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Afternoon Check in Time is 12:30 – 1:00 </a:t>
          </a:r>
        </a:p>
      </dsp:txBody>
      <dsp:txXfrm>
        <a:off x="48005" y="2282714"/>
        <a:ext cx="10419590" cy="887374"/>
      </dsp:txXfrm>
    </dsp:sp>
    <dsp:sp modelId="{DC1676CA-3F1D-4776-9F2E-185CA1ED2F0D}">
      <dsp:nvSpPr>
        <dsp:cNvPr id="0" name=""/>
        <dsp:cNvSpPr/>
      </dsp:nvSpPr>
      <dsp:spPr>
        <a:xfrm>
          <a:off x="0" y="3336174"/>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Afternoon Pick Up Time is 3:30 </a:t>
          </a:r>
        </a:p>
      </dsp:txBody>
      <dsp:txXfrm>
        <a:off x="48005" y="3384179"/>
        <a:ext cx="10419590"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8575E-C752-493B-90BA-85913AACDC34}">
      <dsp:nvSpPr>
        <dsp:cNvPr id="0" name=""/>
        <dsp:cNvSpPr/>
      </dsp:nvSpPr>
      <dsp:spPr>
        <a:xfrm>
          <a:off x="0" y="91882"/>
          <a:ext cx="10515600" cy="100301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Walk with your parent or guardian to the testing site </a:t>
          </a:r>
        </a:p>
      </dsp:txBody>
      <dsp:txXfrm>
        <a:off x="48963" y="140845"/>
        <a:ext cx="10417674" cy="905087"/>
      </dsp:txXfrm>
    </dsp:sp>
    <dsp:sp modelId="{DC84B3CC-D355-452F-9AE2-34C0DD2A67B3}">
      <dsp:nvSpPr>
        <dsp:cNvPr id="0" name=""/>
        <dsp:cNvSpPr/>
      </dsp:nvSpPr>
      <dsp:spPr>
        <a:xfrm>
          <a:off x="0" y="1146735"/>
          <a:ext cx="10515600" cy="100301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person signing you in will need to provide ID to the site staff member. </a:t>
          </a:r>
        </a:p>
        <a:p>
          <a:pPr marL="0" lvl="0" indent="0" algn="l" defTabSz="800100">
            <a:lnSpc>
              <a:spcPct val="90000"/>
            </a:lnSpc>
            <a:spcBef>
              <a:spcPct val="0"/>
            </a:spcBef>
            <a:spcAft>
              <a:spcPct val="35000"/>
            </a:spcAft>
            <a:buNone/>
          </a:pPr>
          <a:r>
            <a:rPr lang="en-US" sz="1800" i="1" kern="1200"/>
            <a:t>Students grades 9-12 may check themselves in and out with ID </a:t>
          </a:r>
        </a:p>
      </dsp:txBody>
      <dsp:txXfrm>
        <a:off x="48963" y="1195698"/>
        <a:ext cx="10417674" cy="905087"/>
      </dsp:txXfrm>
    </dsp:sp>
    <dsp:sp modelId="{E2818498-CE5A-4AEB-A993-205E25887191}">
      <dsp:nvSpPr>
        <dsp:cNvPr id="0" name=""/>
        <dsp:cNvSpPr/>
      </dsp:nvSpPr>
      <dsp:spPr>
        <a:xfrm>
          <a:off x="0" y="2201589"/>
          <a:ext cx="10515600" cy="100301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same person who signs you in, must also sign you out</a:t>
          </a:r>
        </a:p>
      </dsp:txBody>
      <dsp:txXfrm>
        <a:off x="48963" y="2250552"/>
        <a:ext cx="10417674" cy="905087"/>
      </dsp:txXfrm>
    </dsp:sp>
    <dsp:sp modelId="{93FA818F-00F1-4793-BAD8-D18C1081F180}">
      <dsp:nvSpPr>
        <dsp:cNvPr id="0" name=""/>
        <dsp:cNvSpPr/>
      </dsp:nvSpPr>
      <dsp:spPr>
        <a:xfrm>
          <a:off x="0" y="3256442"/>
          <a:ext cx="10515600" cy="100301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you need to have someone else pick you up other than the person who dropped you off, that must be arranged with the staff member signing you in. The name of the alternate person picking you up must match the name on that person’s ID.  </a:t>
          </a:r>
        </a:p>
      </dsp:txBody>
      <dsp:txXfrm>
        <a:off x="48963" y="3305405"/>
        <a:ext cx="10417674" cy="905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75712-CDB0-4769-B001-D9D1CC99327D}">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482FB-E19D-4E36-BDD6-E1958BA6A6EF}">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00470-07C3-480A-A2FB-E97EFF99D24D}">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Grades 3-8 will take Math and ELA </a:t>
          </a:r>
        </a:p>
      </dsp:txBody>
      <dsp:txXfrm>
        <a:off x="935949" y="1901"/>
        <a:ext cx="5365651" cy="810345"/>
      </dsp:txXfrm>
    </dsp:sp>
    <dsp:sp modelId="{BD91E2DE-37D6-4597-AAD0-77F7E8EEFA59}">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2A8EA-2BED-4B0A-992D-3E8FEC806612}">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3EE8CA-05D1-4F2A-952B-06D1378230A6}">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Grades 5, 8, and 11 will ALSO take a Science test </a:t>
          </a:r>
        </a:p>
      </dsp:txBody>
      <dsp:txXfrm>
        <a:off x="935949" y="1014833"/>
        <a:ext cx="5365651" cy="810345"/>
      </dsp:txXfrm>
    </dsp:sp>
    <dsp:sp modelId="{F259D83C-9291-4C76-A0C0-842FDCF6F783}">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7D2B8-AE34-4FA9-B35B-AB4E78138C27}">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E4E108-0FDD-41F3-A7E0-6A800B1E7F49}">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Grades 10 (and 11 or 12 as needed) will take Math and ELA </a:t>
          </a:r>
        </a:p>
      </dsp:txBody>
      <dsp:txXfrm>
        <a:off x="935949" y="2027765"/>
        <a:ext cx="5365651" cy="810345"/>
      </dsp:txXfrm>
    </dsp:sp>
    <dsp:sp modelId="{D1F639E6-21B2-4A4A-A21F-328D6667B7AF}">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108E6-D750-4EC0-A79C-1D0ADC93D431}">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2D4DA-F1D1-4B58-A179-7B6DBAA5EA5C}">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The Math and ELA tests have TWO parts each! </a:t>
          </a:r>
        </a:p>
      </dsp:txBody>
      <dsp:txXfrm>
        <a:off x="935949" y="3040697"/>
        <a:ext cx="5365651" cy="810345"/>
      </dsp:txXfrm>
    </dsp:sp>
    <dsp:sp modelId="{8B54E537-3BE7-4211-8E85-1CD2959EE28B}">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CDBE2-2C7B-4690-B230-2308D8527689}">
      <dsp:nvSpPr>
        <dsp:cNvPr id="0" name=""/>
        <dsp:cNvSpPr/>
      </dsp:nvSpPr>
      <dsp:spPr>
        <a:xfrm>
          <a:off x="245129" y="4235957"/>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90C269-B01B-423C-A8CB-FD21F74DF2F0}">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The Science test only has one part </a:t>
          </a:r>
        </a:p>
      </dsp:txBody>
      <dsp:txXfrm>
        <a:off x="935949" y="4053629"/>
        <a:ext cx="5365651" cy="810345"/>
      </dsp:txXfrm>
    </dsp:sp>
    <dsp:sp modelId="{7023E763-E006-4DE7-B6BE-0F67EBAA3955}">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75F54-E01A-4C4F-BBD2-0C6961282D11}">
      <dsp:nvSpPr>
        <dsp:cNvPr id="0" name=""/>
        <dsp:cNvSpPr/>
      </dsp:nvSpPr>
      <dsp:spPr>
        <a:xfrm>
          <a:off x="245129" y="5248889"/>
          <a:ext cx="445690" cy="4456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6B8D76-FEF1-4ABA-AE0E-8E1D22EA7F33}">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US" sz="1900" kern="1200"/>
            <a:t>You can only take a test in ONE subject per day! </a:t>
          </a:r>
        </a:p>
      </dsp:txBody>
      <dsp:txXfrm>
        <a:off x="935949" y="5066561"/>
        <a:ext cx="5365651" cy="81034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17:49:52.563"/>
    </inkml:context>
    <inkml:brush xml:id="br0">
      <inkml:brushProperty name="width" value="0.35" units="cm"/>
      <inkml:brushProperty name="height" value="0.35" units="cm"/>
      <inkml:brushProperty name="color" value="#E71224"/>
    </inkml:brush>
  </inkml:definitions>
  <inkml:trace contextRef="#ctx0" brushRef="#br0">1 1 24575,'2'1'0,"0"0"0,0-1 0,0 1 0,-1 1 0,1-1 0,0 0 0,0 0 0,-1 1 0,1-1 0,-1 1 0,1-1 0,-1 1 0,0 0 0,1 0 0,-1-1 0,1 4 0,3 1 0,47 63 0,-3 1 0,62 118 0,-28-13 0,-63-143 0,46 58 0,-41-59 0,34 57 0,49 81 0,-51-85 0,60 71 0,-24-35 0,-30-14 0,-45-73 0,1-1 0,29 37 0,266 350 0,-272-358 0,-13-18 0,1-1 0,38 39 0,1-7 0,-4 4 0,89 135 0,-105-145 0,4-2 0,118 115 0,-7-10 0,-67-71 0,-57-61 0,53 68 0,-78-87-455,-1 1 0,14 28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9T17:49:54.939"/>
    </inkml:context>
    <inkml:brush xml:id="br0">
      <inkml:brushProperty name="width" value="0.35" units="cm"/>
      <inkml:brushProperty name="height" value="0.35" units="cm"/>
      <inkml:brushProperty name="color" value="#E71224"/>
    </inkml:brush>
  </inkml:definitions>
  <inkml:trace contextRef="#ctx0" brushRef="#br0">2546 1 24575,'-1'17'0,"-2"0"0,0 0 0,0-1 0,-2 1 0,0-1 0,-1 0 0,-13 26 0,-14 42 0,-31 88 0,58-157 0,-1 0 0,-1-1 0,0-1 0,-1 1 0,-1-1 0,0-1 0,0 1 0,-1-2 0,-20 17 0,-25 29 0,27-19 0,-47 76 0,59-85 0,-7 13 0,-21 56 0,29-61 0,-1-1 0,-36 57 0,39-76 0,0-1 0,-1 0 0,0-1 0,-21 16 0,23-20 0,-41 39 0,3 3 0,-58 75 0,-5 31 0,50-69 0,-158 255 0,191-285 0,22-42 0,0 0 0,-1 0 0,-1-1 0,-23 27 0,20-28 0,0 2 0,2-1 0,0 1 0,1 1 0,-13 29 0,-1-1 0,-39 57 0,21-38 0,-67 78 0,-58 105 0,149-217 0,-27 60 0,28-53 0,1-10 0,0 0 0,-39 47 0,-14 21 0,21-11 0,-38 58 0,79-134 0,-1-1 0,0 0 0,0 0 0,-1-1 0,-15 10 0,16-12 0,0 0 0,1 1 0,0 0 0,0 0 0,0 1 0,1 0 0,0 0 0,-8 14 0,-15 48-14,27-60-99,-1 1 0,0-1 1,0 0-1,-1 0 1,0 0-1,-1-1 1,0 0-1,0 0 1,-1 0-1,0-1 1,-16 15-1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0E75E-F7C6-4741-8AC3-F2D33FA6BCAF}"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B8C76-D512-40AF-BBB2-B3A78BEB175E}" type="slidenum">
              <a:rPr lang="en-US" smtClean="0"/>
              <a:t>‹#›</a:t>
            </a:fld>
            <a:endParaRPr lang="en-US"/>
          </a:p>
        </p:txBody>
      </p:sp>
    </p:spTree>
    <p:extLst>
      <p:ext uri="{BB962C8B-B14F-4D97-AF65-F5344CB8AC3E}">
        <p14:creationId xmlns:p14="http://schemas.microsoft.com/office/powerpoint/2010/main" val="308867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Link to the WCAS practice test log-in:</a:t>
            </a:r>
          </a:p>
          <a:p>
            <a:r>
              <a:rPr lang="en-US"/>
              <a:t>https://tinyurl.com/WAVA-STATE-TEST-PRACTICE</a:t>
            </a:r>
          </a:p>
          <a:p>
            <a:endParaRPr lang="en-US"/>
          </a:p>
          <a:p>
            <a:r>
              <a:rPr lang="en-US" b="1"/>
              <a:t>Link to Mr. Winslow’s tour of the SBA (CAT and PT) and WCAS practice site:</a:t>
            </a:r>
          </a:p>
          <a:p>
            <a:r>
              <a:rPr lang="en-US" b="0"/>
              <a:t>https://tinyurl.com/WAVA-State-Test-Practice-Guide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DD004-6CD1-45BF-9644-07B24AB29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15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the WCAS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DD004-6CD1-45BF-9644-07B24AB29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6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DD004-6CD1-45BF-9644-07B24AB29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15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Share practice problems in-class, or</a:t>
            </a:r>
          </a:p>
          <a:p>
            <a:pPr marL="171450" indent="-171450">
              <a:buFont typeface="Arial" panose="020B0604020202020204" pitchFamily="34" charset="0"/>
              <a:buChar char="•"/>
            </a:pPr>
            <a:r>
              <a:rPr lang="en-US"/>
              <a:t>Walk through WCAS practice-test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DD004-6CD1-45BF-9644-07B24AB29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96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FBA4-A475-6C5F-01A0-BB1D6D3B0D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7BE0D2-00EA-EC78-0843-5F51F048C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E1448C-82C1-B7E4-3429-D3060F1C9AC6}"/>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5" name="Footer Placeholder 4">
            <a:extLst>
              <a:ext uri="{FF2B5EF4-FFF2-40B4-BE49-F238E27FC236}">
                <a16:creationId xmlns:a16="http://schemas.microsoft.com/office/drawing/2014/main" id="{732E5DA5-2DD7-9626-3156-00669F6C9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4C15D-FE64-13BA-EF25-2508928AEDAF}"/>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81434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2A97-5C7C-3AF7-6434-66CABD0FE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41C09E-F365-E9D9-85E3-3396BA5B1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75E7B-71F2-2D51-635C-48629032976D}"/>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5" name="Footer Placeholder 4">
            <a:extLst>
              <a:ext uri="{FF2B5EF4-FFF2-40B4-BE49-F238E27FC236}">
                <a16:creationId xmlns:a16="http://schemas.microsoft.com/office/drawing/2014/main" id="{89C4850D-CB5C-52A6-6AB2-E365EEEE9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EE58F-313C-AD7B-697F-3DC24E4A7F7B}"/>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262007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B9995-BA02-F992-22D4-A05D0B7A4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6BBA27-28B5-B771-EA0D-4F98E534D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D0A90-14E3-A95F-B734-E8DA86F9533A}"/>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5" name="Footer Placeholder 4">
            <a:extLst>
              <a:ext uri="{FF2B5EF4-FFF2-40B4-BE49-F238E27FC236}">
                <a16:creationId xmlns:a16="http://schemas.microsoft.com/office/drawing/2014/main" id="{EB03FD92-2D5E-641B-87B8-C0148C662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C08C7-7BBB-E276-6508-6E844665AA33}"/>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131702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A637-A2B7-1C77-881A-BD7DB4F7F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05B31-6C9B-D2CE-C88C-C71669766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9A293-500E-1814-EFE5-DFA4D48D3ADD}"/>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5" name="Footer Placeholder 4">
            <a:extLst>
              <a:ext uri="{FF2B5EF4-FFF2-40B4-BE49-F238E27FC236}">
                <a16:creationId xmlns:a16="http://schemas.microsoft.com/office/drawing/2014/main" id="{5B6E69E7-9641-D543-D288-EB1E8BE05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B1D6A-AB7F-124A-9F7E-2749BC418B99}"/>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425641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1494-8261-6352-EB56-29717A875F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B7B7A-B2A0-3FD9-14F2-FBD8D5BC8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7D3FB-07BD-EFD8-CEAF-F52434326B65}"/>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5" name="Footer Placeholder 4">
            <a:extLst>
              <a:ext uri="{FF2B5EF4-FFF2-40B4-BE49-F238E27FC236}">
                <a16:creationId xmlns:a16="http://schemas.microsoft.com/office/drawing/2014/main" id="{F747DB59-1CB3-2CD0-1C57-89A530B42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F78E4-6D6C-C600-BD5A-6DF10DE2577F}"/>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92895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F8AA-33E3-EF8C-7168-152D07C51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0F8AE-43C3-45F5-4945-3982EF7268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DDDEE-1238-20B1-4124-22A2CAAB99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4F5C9-30FD-623D-CC0D-9C6C163BA66F}"/>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6" name="Footer Placeholder 5">
            <a:extLst>
              <a:ext uri="{FF2B5EF4-FFF2-40B4-BE49-F238E27FC236}">
                <a16:creationId xmlns:a16="http://schemas.microsoft.com/office/drawing/2014/main" id="{A62860A5-1EB5-5C97-6D1A-6FE9955E7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C6DAA-1A9F-8B98-E2E0-F73535EBFCE5}"/>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416755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5961-D73F-1DE8-7582-36FE1E73B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71CB5-8AB1-0C8E-49C0-54E9568F4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833E09-9416-6A86-BC3C-9E14337421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F8F429-BFF9-B192-31B7-81EC51AF4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EE48B-8346-497F-7AB1-C9EA86761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CB4DA-1CCD-8805-3FA8-E752728E6B78}"/>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8" name="Footer Placeholder 7">
            <a:extLst>
              <a:ext uri="{FF2B5EF4-FFF2-40B4-BE49-F238E27FC236}">
                <a16:creationId xmlns:a16="http://schemas.microsoft.com/office/drawing/2014/main" id="{A7AEEAE7-11B8-EB6E-D08E-800859C099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B934AF-228A-F216-FF48-673C8E3D74FF}"/>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224804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6EEB-FD1D-D2DD-C199-66B163D7C8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C5BFC2-E4AE-9C69-387D-15231AA7A449}"/>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4" name="Footer Placeholder 3">
            <a:extLst>
              <a:ext uri="{FF2B5EF4-FFF2-40B4-BE49-F238E27FC236}">
                <a16:creationId xmlns:a16="http://schemas.microsoft.com/office/drawing/2014/main" id="{D1203D81-108D-829F-5079-E597040AF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83C236-EF66-CC09-34D0-E95A0A22644D}"/>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374399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7A413-E54C-3753-E08F-23F211402ED2}"/>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3" name="Footer Placeholder 2">
            <a:extLst>
              <a:ext uri="{FF2B5EF4-FFF2-40B4-BE49-F238E27FC236}">
                <a16:creationId xmlns:a16="http://schemas.microsoft.com/office/drawing/2014/main" id="{709D66FE-D45A-1E1B-B7DF-2F36231479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ED6ED9-5FFC-A8F8-CC77-880891A69FD3}"/>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47718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F301-2D6B-8B0E-3AA9-68F817EDE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A94F3-9C4E-EFE1-7088-CE7347E9B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B6FC04-AB94-83A3-FC91-69C52652C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88F95-99A9-B920-F386-BB9EBFFBCE7A}"/>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6" name="Footer Placeholder 5">
            <a:extLst>
              <a:ext uri="{FF2B5EF4-FFF2-40B4-BE49-F238E27FC236}">
                <a16:creationId xmlns:a16="http://schemas.microsoft.com/office/drawing/2014/main" id="{A8A49E40-D7BE-16CD-E090-A4BC5224E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FC494-2008-F711-402E-E527EBCB0534}"/>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392388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0C23-8A3C-22EF-82F7-10F6F731F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73105-1C2D-CFDD-FC4A-F71D097AD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89D12E-1FF1-C024-6A89-5E6183314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5E194-D438-850C-2B48-362CE1862CA2}"/>
              </a:ext>
            </a:extLst>
          </p:cNvPr>
          <p:cNvSpPr>
            <a:spLocks noGrp="1"/>
          </p:cNvSpPr>
          <p:nvPr>
            <p:ph type="dt" sz="half" idx="10"/>
          </p:nvPr>
        </p:nvSpPr>
        <p:spPr/>
        <p:txBody>
          <a:bodyPr/>
          <a:lstStyle/>
          <a:p>
            <a:fld id="{D606C814-C9D7-49F2-9641-A48B63A6E1DA}" type="datetimeFigureOut">
              <a:rPr lang="en-US" smtClean="0"/>
              <a:t>4/19/2023</a:t>
            </a:fld>
            <a:endParaRPr lang="en-US"/>
          </a:p>
        </p:txBody>
      </p:sp>
      <p:sp>
        <p:nvSpPr>
          <p:cNvPr id="6" name="Footer Placeholder 5">
            <a:extLst>
              <a:ext uri="{FF2B5EF4-FFF2-40B4-BE49-F238E27FC236}">
                <a16:creationId xmlns:a16="http://schemas.microsoft.com/office/drawing/2014/main" id="{461DA567-9AE3-004A-43CD-C8A580F6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5FE1E-AE67-1EC7-8533-C12E4A5D706A}"/>
              </a:ext>
            </a:extLst>
          </p:cNvPr>
          <p:cNvSpPr>
            <a:spLocks noGrp="1"/>
          </p:cNvSpPr>
          <p:nvPr>
            <p:ph type="sldNum" sz="quarter" idx="12"/>
          </p:nvPr>
        </p:nvSpPr>
        <p:spPr/>
        <p:txBody>
          <a:bodyPr/>
          <a:lstStyle/>
          <a:p>
            <a:fld id="{21C51341-3A02-4D78-ADFA-531343BBD798}" type="slidenum">
              <a:rPr lang="en-US" smtClean="0"/>
              <a:t>‹#›</a:t>
            </a:fld>
            <a:endParaRPr lang="en-US"/>
          </a:p>
        </p:txBody>
      </p:sp>
    </p:spTree>
    <p:extLst>
      <p:ext uri="{BB962C8B-B14F-4D97-AF65-F5344CB8AC3E}">
        <p14:creationId xmlns:p14="http://schemas.microsoft.com/office/powerpoint/2010/main" val="158865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13532-3522-9942-A104-6612596F9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0395D-5055-3016-CE80-2D24CFF08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AEB50-35FA-08E5-F7C2-EBE10B3C4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6C814-C9D7-49F2-9641-A48B63A6E1DA}" type="datetimeFigureOut">
              <a:rPr lang="en-US" smtClean="0"/>
              <a:t>4/19/2023</a:t>
            </a:fld>
            <a:endParaRPr lang="en-US"/>
          </a:p>
        </p:txBody>
      </p:sp>
      <p:sp>
        <p:nvSpPr>
          <p:cNvPr id="5" name="Footer Placeholder 4">
            <a:extLst>
              <a:ext uri="{FF2B5EF4-FFF2-40B4-BE49-F238E27FC236}">
                <a16:creationId xmlns:a16="http://schemas.microsoft.com/office/drawing/2014/main" id="{4D14B84F-081F-88ED-9686-866CD36BA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BAC9B8-37A7-E420-134D-519235BE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51341-3A02-4D78-ADFA-531343BBD798}" type="slidenum">
              <a:rPr lang="en-US" smtClean="0"/>
              <a:t>‹#›</a:t>
            </a:fld>
            <a:endParaRPr lang="en-US"/>
          </a:p>
        </p:txBody>
      </p:sp>
    </p:spTree>
    <p:extLst>
      <p:ext uri="{BB962C8B-B14F-4D97-AF65-F5344CB8AC3E}">
        <p14:creationId xmlns:p14="http://schemas.microsoft.com/office/powerpoint/2010/main" val="177775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7.png"/><Relationship Id="rId5" Type="http://schemas.openxmlformats.org/officeDocument/2006/relationships/diagramQuickStyle" Target="../diagrams/quickStyle1.xml"/><Relationship Id="rId10" Type="http://schemas.openxmlformats.org/officeDocument/2006/relationships/customXml" Target="../ink/ink2.xml"/><Relationship Id="rId4" Type="http://schemas.openxmlformats.org/officeDocument/2006/relationships/diagramLayout" Target="../diagrams/layout1.xml"/><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GE-2DqQSdQg?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login3.cambiumtds.com/student_core/V93/Pages/LoginShell.aspx?c=Washington_PT&amp;a=stud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CDB7C-7B8D-AEB6-98B4-86E1DC6CB268}"/>
              </a:ext>
            </a:extLst>
          </p:cNvPr>
          <p:cNvSpPr>
            <a:spLocks noGrp="1"/>
          </p:cNvSpPr>
          <p:nvPr>
            <p:ph type="ctrTitle"/>
          </p:nvPr>
        </p:nvSpPr>
        <p:spPr>
          <a:xfrm>
            <a:off x="775468" y="2882285"/>
            <a:ext cx="10640754" cy="1863111"/>
          </a:xfrm>
        </p:spPr>
        <p:txBody>
          <a:bodyPr anchor="b">
            <a:noAutofit/>
          </a:bodyPr>
          <a:lstStyle/>
          <a:p>
            <a:r>
              <a:rPr lang="en-US" sz="4800" b="1" dirty="0">
                <a:solidFill>
                  <a:schemeClr val="tx2"/>
                </a:solidFill>
              </a:rPr>
              <a:t>Welcome to State </a:t>
            </a:r>
            <a:br>
              <a:rPr lang="en-US" sz="4800" b="1" dirty="0">
                <a:solidFill>
                  <a:schemeClr val="tx2"/>
                </a:solidFill>
              </a:rPr>
            </a:br>
            <a:r>
              <a:rPr lang="en-US" sz="4800" b="1" dirty="0">
                <a:solidFill>
                  <a:schemeClr val="tx2"/>
                </a:solidFill>
              </a:rPr>
              <a:t>Testing Orientation </a:t>
            </a:r>
          </a:p>
        </p:txBody>
      </p:sp>
      <p:sp>
        <p:nvSpPr>
          <p:cNvPr id="3" name="Subtitle 2">
            <a:extLst>
              <a:ext uri="{FF2B5EF4-FFF2-40B4-BE49-F238E27FC236}">
                <a16:creationId xmlns:a16="http://schemas.microsoft.com/office/drawing/2014/main" id="{4C252716-FE2F-3CA3-CDAC-8C0A111AEC9A}"/>
              </a:ext>
            </a:extLst>
          </p:cNvPr>
          <p:cNvSpPr>
            <a:spLocks noGrp="1"/>
          </p:cNvSpPr>
          <p:nvPr>
            <p:ph type="subTitle" idx="1"/>
          </p:nvPr>
        </p:nvSpPr>
        <p:spPr>
          <a:xfrm>
            <a:off x="3173795" y="4885748"/>
            <a:ext cx="5844100" cy="450447"/>
          </a:xfrm>
        </p:spPr>
        <p:txBody>
          <a:bodyPr anchor="ctr">
            <a:noAutofit/>
          </a:bodyPr>
          <a:lstStyle/>
          <a:p>
            <a:r>
              <a:rPr lang="en-US" sz="1800" dirty="0">
                <a:solidFill>
                  <a:schemeClr val="tx2"/>
                </a:solidFill>
              </a:rPr>
              <a:t>Learn what to expect before and </a:t>
            </a:r>
          </a:p>
          <a:p>
            <a:r>
              <a:rPr lang="en-US" sz="1800" dirty="0">
                <a:solidFill>
                  <a:schemeClr val="tx2"/>
                </a:solidFill>
              </a:rPr>
              <a:t>during the test, and ask questions</a:t>
            </a:r>
          </a:p>
        </p:txBody>
      </p:sp>
      <p:grpSp>
        <p:nvGrpSpPr>
          <p:cNvPr id="1035" name="Group 103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036" name="Freeform: Shape 103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82C6AF35-6FCF-CE39-9B0D-4B221946DB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2038" y="474991"/>
            <a:ext cx="7467615" cy="1978919"/>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042" name="Freeform: Shape 104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433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two people's hands pointing at laptop screen with stack of 4 books in background, one person holding a pen">
            <a:extLst>
              <a:ext uri="{FF2B5EF4-FFF2-40B4-BE49-F238E27FC236}">
                <a16:creationId xmlns:a16="http://schemas.microsoft.com/office/drawing/2014/main" id="{C4878AD3-D139-47E3-1A4F-86E6BCF1AF2F}"/>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93222" y="1675292"/>
            <a:ext cx="11995748" cy="4893647"/>
          </a:xfrm>
          <a:prstGeom prst="rect">
            <a:avLst/>
          </a:prstGeom>
        </p:spPr>
      </p:pic>
      <p:sp>
        <p:nvSpPr>
          <p:cNvPr id="5" name="TextBox 4">
            <a:extLst>
              <a:ext uri="{FF2B5EF4-FFF2-40B4-BE49-F238E27FC236}">
                <a16:creationId xmlns:a16="http://schemas.microsoft.com/office/drawing/2014/main" id="{C09DB1F6-D378-4642-971E-39D31F8DB55F}"/>
              </a:ext>
            </a:extLst>
          </p:cNvPr>
          <p:cNvSpPr txBox="1"/>
          <p:nvPr/>
        </p:nvSpPr>
        <p:spPr>
          <a:xfrm>
            <a:off x="93222" y="1675294"/>
            <a:ext cx="12005556" cy="526297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Bring gum and chew it </a:t>
            </a: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quietly</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Science reports that it helps with concentration and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Read each question </a:t>
            </a:r>
            <a:r>
              <a:rPr kumimoji="0" lang="en-US" sz="2400" b="1" i="1" u="none" strike="noStrike" kern="1200" cap="none" spc="0" normalizeH="0" baseline="0" noProof="0" dirty="0">
                <a:ln>
                  <a:noFill/>
                </a:ln>
                <a:solidFill>
                  <a:prstClr val="white"/>
                </a:solidFill>
                <a:effectLst/>
                <a:uLnTx/>
                <a:uFillTx/>
                <a:latin typeface="Calibri" panose="020F0502020204030204"/>
                <a:ea typeface="+mn-ea"/>
                <a:cs typeface="+mn-cs"/>
              </a:rPr>
              <a:t>carefully</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Ask for help if you don’t understand the directions.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Try answering the question to yourself BEFORE reading the possible answers; then try to find your answer. Trust your gut!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Consider ALL the possible answer choices </a:t>
            </a:r>
            <a:r>
              <a:rPr kumimoji="0" lang="en-US" sz="3200" b="1" i="1" u="none" strike="noStrike" kern="1200" cap="none" spc="0" normalizeH="0" baseline="0" noProof="0" dirty="0">
                <a:ln>
                  <a:noFill/>
                </a:ln>
                <a:solidFill>
                  <a:prstClr val="white"/>
                </a:solidFill>
                <a:effectLst/>
                <a:uLnTx/>
                <a:uFillTx/>
                <a:latin typeface="Calibri" panose="020F0502020204030204"/>
                <a:ea typeface="+mn-ea"/>
                <a:cs typeface="+mn-cs"/>
              </a:rPr>
              <a:t>before</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marking your final answer.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Double-check your answers if you finish early.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Getting nervous? Try “box-breathing” like a Navy Seal! Don’t know what this is? Check it out!</a:t>
            </a:r>
          </a:p>
        </p:txBody>
      </p:sp>
      <p:pic>
        <p:nvPicPr>
          <p:cNvPr id="3074" name="Picture 2" descr="Rendered Image">
            <a:extLst>
              <a:ext uri="{FF2B5EF4-FFF2-40B4-BE49-F238E27FC236}">
                <a16:creationId xmlns:a16="http://schemas.microsoft.com/office/drawing/2014/main" id="{C6214233-A523-E864-CEF0-57C1F899E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66"/>
            <a:ext cx="8490143" cy="1018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Rendered Image">
            <a:extLst>
              <a:ext uri="{FF2B5EF4-FFF2-40B4-BE49-F238E27FC236}">
                <a16:creationId xmlns:a16="http://schemas.microsoft.com/office/drawing/2014/main" id="{25065571-668F-CA68-BBE9-9DB576EF6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1394"/>
            <a:ext cx="59912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29B346-B32E-CEC9-87F5-76B2D6C5B3DF}"/>
              </a:ext>
            </a:extLst>
          </p:cNvPr>
          <p:cNvSpPr/>
          <p:nvPr/>
        </p:nvSpPr>
        <p:spPr>
          <a:xfrm>
            <a:off x="103030" y="1675293"/>
            <a:ext cx="11985940" cy="784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37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DFC3D5-D96F-5784-A863-CEE431BB8A9A}"/>
              </a:ext>
            </a:extLst>
          </p:cNvPr>
          <p:cNvSpPr txBox="1"/>
          <p:nvPr/>
        </p:nvSpPr>
        <p:spPr>
          <a:xfrm>
            <a:off x="0" y="0"/>
            <a:ext cx="12192000" cy="8309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Practice “Box Breathing” through your nose to calm your mind and nerves. With enough practice </a:t>
            </a:r>
            <a:r>
              <a:rPr kumimoji="0" lang="en-US" sz="24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before</a:t>
            </a: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test day, you’ll be able to do it </a:t>
            </a:r>
            <a:r>
              <a:rPr kumimoji="0" lang="en-US" sz="24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during</a:t>
            </a: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the test without anyone noticing! </a:t>
            </a:r>
          </a:p>
        </p:txBody>
      </p:sp>
      <p:sp>
        <p:nvSpPr>
          <p:cNvPr id="5" name="TextBox 4">
            <a:extLst>
              <a:ext uri="{FF2B5EF4-FFF2-40B4-BE49-F238E27FC236}">
                <a16:creationId xmlns:a16="http://schemas.microsoft.com/office/drawing/2014/main" id="{269A4F09-BDCA-48D1-4FC6-52B2A86B857C}"/>
              </a:ext>
            </a:extLst>
          </p:cNvPr>
          <p:cNvSpPr txBox="1"/>
          <p:nvPr/>
        </p:nvSpPr>
        <p:spPr>
          <a:xfrm>
            <a:off x="0" y="6027003"/>
            <a:ext cx="12192000" cy="83099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This is the same technique used by our US Special Forces to calm down and focus; so if it works for them, it’ll work for you! </a:t>
            </a:r>
            <a:r>
              <a:rPr kumimoji="0" lang="en-US" sz="24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Talk to your parents before practicing breath-work</a:t>
            </a: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F69B5988-93E9-11D6-910E-03C984B87983}"/>
              </a:ext>
            </a:extLst>
          </p:cNvPr>
          <p:cNvPicPr>
            <a:picLocks noChangeAspect="1"/>
          </p:cNvPicPr>
          <p:nvPr/>
        </p:nvPicPr>
        <p:blipFill rotWithShape="1">
          <a:blip r:embed="rId3"/>
          <a:srcRect l="3754" t="2632" r="1828" b="2632"/>
          <a:stretch/>
        </p:blipFill>
        <p:spPr>
          <a:xfrm>
            <a:off x="280087" y="1084527"/>
            <a:ext cx="4865505" cy="4688946"/>
          </a:xfrm>
          <a:prstGeom prst="rect">
            <a:avLst/>
          </a:prstGeom>
          <a:ln>
            <a:noFill/>
          </a:ln>
          <a:effectLst>
            <a:outerShdw blurRad="292100" dist="139700" dir="2700000" algn="tl" rotWithShape="0">
              <a:srgbClr val="333333">
                <a:alpha val="65000"/>
              </a:srgbClr>
            </a:outerShdw>
          </a:effectLst>
        </p:spPr>
      </p:pic>
      <p:pic>
        <p:nvPicPr>
          <p:cNvPr id="3" name="Picture 2" descr="Girl with down syndrome at school">
            <a:extLst>
              <a:ext uri="{FF2B5EF4-FFF2-40B4-BE49-F238E27FC236}">
                <a16:creationId xmlns:a16="http://schemas.microsoft.com/office/drawing/2014/main" id="{8A83072D-9063-4CFA-F2B0-121AB5318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353" y="1084527"/>
            <a:ext cx="6557560" cy="4688946"/>
          </a:xfrm>
          <a:prstGeom prst="rect">
            <a:avLst/>
          </a:prstGeom>
        </p:spPr>
      </p:pic>
    </p:spTree>
    <p:extLst>
      <p:ext uri="{BB962C8B-B14F-4D97-AF65-F5344CB8AC3E}">
        <p14:creationId xmlns:p14="http://schemas.microsoft.com/office/powerpoint/2010/main" val="363298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D2A10-EA6F-91C7-25D3-DF4D08E91B9B}"/>
              </a:ext>
            </a:extLst>
          </p:cNvPr>
          <p:cNvSpPr txBox="1"/>
          <p:nvPr/>
        </p:nvSpPr>
        <p:spPr>
          <a:xfrm>
            <a:off x="6096000" y="259717"/>
            <a:ext cx="7487653"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panose="020B0A04020102020204" pitchFamily="34" charset="0"/>
                <a:ea typeface="+mn-ea"/>
                <a:cs typeface="+mn-cs"/>
              </a:rPr>
              <a:t>No worries . . .</a:t>
            </a:r>
          </a:p>
        </p:txBody>
      </p:sp>
      <p:sp>
        <p:nvSpPr>
          <p:cNvPr id="2" name="TextBox 1">
            <a:extLst>
              <a:ext uri="{FF2B5EF4-FFF2-40B4-BE49-F238E27FC236}">
                <a16:creationId xmlns:a16="http://schemas.microsoft.com/office/drawing/2014/main" id="{8A223EFB-A65A-63A7-E402-E41DCD4BFA9C}"/>
              </a:ext>
            </a:extLst>
          </p:cNvPr>
          <p:cNvSpPr txBox="1"/>
          <p:nvPr/>
        </p:nvSpPr>
        <p:spPr>
          <a:xfrm>
            <a:off x="477450" y="675215"/>
            <a:ext cx="3837905" cy="5262979"/>
          </a:xfrm>
          <a:prstGeom prst="rect">
            <a:avLst/>
          </a:prstGeom>
          <a:noFill/>
        </p:spPr>
        <p:txBody>
          <a:bodyPr wrap="square" rtlCol="0">
            <a:spAutoFit/>
          </a:bodyPr>
          <a:lstStyle/>
          <a:p>
            <a:pPr algn="ctr"/>
            <a:r>
              <a:rPr lang="en-US" sz="4800" dirty="0">
                <a:solidFill>
                  <a:srgbClr val="0070C0"/>
                </a:solidFill>
              </a:rPr>
              <a:t>Put on your favorite </a:t>
            </a:r>
          </a:p>
          <a:p>
            <a:pPr algn="ctr"/>
            <a:r>
              <a:rPr lang="en-US" sz="4800" dirty="0">
                <a:solidFill>
                  <a:srgbClr val="0070C0"/>
                </a:solidFill>
              </a:rPr>
              <a:t>comfy outfit and enjoy showing </a:t>
            </a:r>
          </a:p>
          <a:p>
            <a:pPr algn="ctr"/>
            <a:r>
              <a:rPr lang="en-US" sz="4800" dirty="0">
                <a:solidFill>
                  <a:srgbClr val="0070C0"/>
                </a:solidFill>
              </a:rPr>
              <a:t>what you know.  </a:t>
            </a:r>
          </a:p>
        </p:txBody>
      </p:sp>
      <p:pic>
        <p:nvPicPr>
          <p:cNvPr id="6" name="Picture 5">
            <a:extLst>
              <a:ext uri="{FF2B5EF4-FFF2-40B4-BE49-F238E27FC236}">
                <a16:creationId xmlns:a16="http://schemas.microsoft.com/office/drawing/2014/main" id="{702E04F8-5770-E422-B3E1-E5851B8141FF}"/>
              </a:ext>
            </a:extLst>
          </p:cNvPr>
          <p:cNvPicPr>
            <a:picLocks noChangeAspect="1"/>
          </p:cNvPicPr>
          <p:nvPr/>
        </p:nvPicPr>
        <p:blipFill>
          <a:blip r:embed="rId3"/>
          <a:stretch>
            <a:fillRect/>
          </a:stretch>
        </p:blipFill>
        <p:spPr>
          <a:xfrm>
            <a:off x="4691651" y="4147825"/>
            <a:ext cx="3705294" cy="2914831"/>
          </a:xfrm>
          <a:prstGeom prst="rect">
            <a:avLst/>
          </a:prstGeom>
        </p:spPr>
      </p:pic>
      <p:pic>
        <p:nvPicPr>
          <p:cNvPr id="9" name="Picture 8">
            <a:extLst>
              <a:ext uri="{FF2B5EF4-FFF2-40B4-BE49-F238E27FC236}">
                <a16:creationId xmlns:a16="http://schemas.microsoft.com/office/drawing/2014/main" id="{286AA924-D28B-46D7-28D2-815ECA187103}"/>
              </a:ext>
            </a:extLst>
          </p:cNvPr>
          <p:cNvPicPr>
            <a:picLocks noChangeAspect="1"/>
          </p:cNvPicPr>
          <p:nvPr/>
        </p:nvPicPr>
        <p:blipFill>
          <a:blip r:embed="rId4"/>
          <a:stretch>
            <a:fillRect/>
          </a:stretch>
        </p:blipFill>
        <p:spPr>
          <a:xfrm>
            <a:off x="8252941" y="4014774"/>
            <a:ext cx="3972776" cy="2830390"/>
          </a:xfrm>
          <a:prstGeom prst="rect">
            <a:avLst/>
          </a:prstGeom>
        </p:spPr>
      </p:pic>
      <p:pic>
        <p:nvPicPr>
          <p:cNvPr id="11" name="Picture 10">
            <a:extLst>
              <a:ext uri="{FF2B5EF4-FFF2-40B4-BE49-F238E27FC236}">
                <a16:creationId xmlns:a16="http://schemas.microsoft.com/office/drawing/2014/main" id="{FF703580-9FB5-3424-DF5E-0D5360B1BCC2}"/>
              </a:ext>
            </a:extLst>
          </p:cNvPr>
          <p:cNvPicPr>
            <a:picLocks noChangeAspect="1"/>
          </p:cNvPicPr>
          <p:nvPr/>
        </p:nvPicPr>
        <p:blipFill>
          <a:blip r:embed="rId5"/>
          <a:stretch>
            <a:fillRect/>
          </a:stretch>
        </p:blipFill>
        <p:spPr>
          <a:xfrm>
            <a:off x="7421804" y="2001984"/>
            <a:ext cx="4770196" cy="2079316"/>
          </a:xfrm>
          <a:prstGeom prst="rect">
            <a:avLst/>
          </a:prstGeom>
        </p:spPr>
      </p:pic>
      <p:pic>
        <p:nvPicPr>
          <p:cNvPr id="13" name="Picture 12">
            <a:extLst>
              <a:ext uri="{FF2B5EF4-FFF2-40B4-BE49-F238E27FC236}">
                <a16:creationId xmlns:a16="http://schemas.microsoft.com/office/drawing/2014/main" id="{F3916360-EA51-ACD0-EC03-37A53A5D3278}"/>
              </a:ext>
            </a:extLst>
          </p:cNvPr>
          <p:cNvPicPr>
            <a:picLocks noChangeAspect="1"/>
          </p:cNvPicPr>
          <p:nvPr/>
        </p:nvPicPr>
        <p:blipFill>
          <a:blip r:embed="rId6"/>
          <a:stretch>
            <a:fillRect/>
          </a:stretch>
        </p:blipFill>
        <p:spPr>
          <a:xfrm>
            <a:off x="4691651" y="1474714"/>
            <a:ext cx="2823398" cy="2753684"/>
          </a:xfrm>
          <a:prstGeom prst="rect">
            <a:avLst/>
          </a:prstGeom>
        </p:spPr>
      </p:pic>
    </p:spTree>
    <p:extLst>
      <p:ext uri="{BB962C8B-B14F-4D97-AF65-F5344CB8AC3E}">
        <p14:creationId xmlns:p14="http://schemas.microsoft.com/office/powerpoint/2010/main" val="420759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DDD750-A0A1-0A8A-8C21-59FE707E68DC}"/>
              </a:ext>
            </a:extLst>
          </p:cNvPr>
          <p:cNvPicPr>
            <a:picLocks noChangeAspect="1"/>
          </p:cNvPicPr>
          <p:nvPr/>
        </p:nvPicPr>
        <p:blipFill rotWithShape="1">
          <a:blip r:embed="rId2">
            <a:duotone>
              <a:schemeClr val="bg2">
                <a:shade val="45000"/>
                <a:satMod val="135000"/>
              </a:schemeClr>
              <a:prstClr val="white"/>
            </a:duotone>
          </a:blip>
          <a:srcRect b="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0A0A8E50-91CC-ECA9-5D2B-4C5ACF0F9006}"/>
              </a:ext>
            </a:extLst>
          </p:cNvPr>
          <p:cNvSpPr>
            <a:spLocks noGrp="1"/>
          </p:cNvSpPr>
          <p:nvPr>
            <p:ph type="title"/>
          </p:nvPr>
        </p:nvSpPr>
        <p:spPr>
          <a:xfrm>
            <a:off x="838200" y="365125"/>
            <a:ext cx="10515600" cy="1325563"/>
          </a:xfrm>
        </p:spPr>
        <p:txBody>
          <a:bodyPr>
            <a:normAutofit/>
          </a:bodyPr>
          <a:lstStyle/>
          <a:p>
            <a:r>
              <a:rPr lang="en-US"/>
              <a:t>What to Bring On Testing Day </a:t>
            </a:r>
          </a:p>
        </p:txBody>
      </p:sp>
      <p:graphicFrame>
        <p:nvGraphicFramePr>
          <p:cNvPr id="5" name="Content Placeholder 2">
            <a:extLst>
              <a:ext uri="{FF2B5EF4-FFF2-40B4-BE49-F238E27FC236}">
                <a16:creationId xmlns:a16="http://schemas.microsoft.com/office/drawing/2014/main" id="{09C7D8A6-4251-6D46-13E6-BE6CE39E999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E7762E16-A53F-B6B8-3AFA-DF57DB7EBA38}"/>
              </a:ext>
            </a:extLst>
          </p:cNvPr>
          <p:cNvGrpSpPr/>
          <p:nvPr/>
        </p:nvGrpSpPr>
        <p:grpSpPr>
          <a:xfrm>
            <a:off x="4352932" y="4203751"/>
            <a:ext cx="994320" cy="1412280"/>
            <a:chOff x="4352932" y="4203751"/>
            <a:chExt cx="994320" cy="141228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985C9B1E-671A-5F70-D533-32D37773E22C}"/>
                    </a:ext>
                  </a:extLst>
                </p14:cNvPr>
                <p14:cNvContentPartPr/>
                <p14:nvPr/>
              </p14:nvContentPartPr>
              <p14:xfrm>
                <a:off x="4352932" y="4203751"/>
                <a:ext cx="906120" cy="1215720"/>
              </p14:xfrm>
            </p:contentPart>
          </mc:Choice>
          <mc:Fallback xmlns="">
            <p:pic>
              <p:nvPicPr>
                <p:cNvPr id="4" name="Ink 3">
                  <a:extLst>
                    <a:ext uri="{FF2B5EF4-FFF2-40B4-BE49-F238E27FC236}">
                      <a16:creationId xmlns:a16="http://schemas.microsoft.com/office/drawing/2014/main" id="{985C9B1E-671A-5F70-D533-32D37773E22C}"/>
                    </a:ext>
                  </a:extLst>
                </p:cNvPr>
                <p:cNvPicPr/>
                <p:nvPr/>
              </p:nvPicPr>
              <p:blipFill>
                <a:blip r:embed="rId9"/>
                <a:stretch>
                  <a:fillRect/>
                </a:stretch>
              </p:blipFill>
              <p:spPr>
                <a:xfrm>
                  <a:off x="4289932" y="4140751"/>
                  <a:ext cx="1031760" cy="134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09200A3-09A2-690E-9C90-5E88205D8E06}"/>
                    </a:ext>
                  </a:extLst>
                </p14:cNvPr>
                <p14:cNvContentPartPr/>
                <p14:nvPr/>
              </p14:nvContentPartPr>
              <p14:xfrm>
                <a:off x="4430692" y="4203751"/>
                <a:ext cx="916560" cy="1412280"/>
              </p14:xfrm>
            </p:contentPart>
          </mc:Choice>
          <mc:Fallback xmlns="">
            <p:pic>
              <p:nvPicPr>
                <p:cNvPr id="7" name="Ink 6">
                  <a:extLst>
                    <a:ext uri="{FF2B5EF4-FFF2-40B4-BE49-F238E27FC236}">
                      <a16:creationId xmlns:a16="http://schemas.microsoft.com/office/drawing/2014/main" id="{709200A3-09A2-690E-9C90-5E88205D8E06}"/>
                    </a:ext>
                  </a:extLst>
                </p:cNvPr>
                <p:cNvPicPr/>
                <p:nvPr/>
              </p:nvPicPr>
              <p:blipFill>
                <a:blip r:embed="rId11"/>
                <a:stretch>
                  <a:fillRect/>
                </a:stretch>
              </p:blipFill>
              <p:spPr>
                <a:xfrm>
                  <a:off x="4367692" y="4140751"/>
                  <a:ext cx="1042200" cy="1537920"/>
                </a:xfrm>
                <a:prstGeom prst="rect">
                  <a:avLst/>
                </a:prstGeom>
              </p:spPr>
            </p:pic>
          </mc:Fallback>
        </mc:AlternateContent>
      </p:grpSp>
    </p:spTree>
    <p:extLst>
      <p:ext uri="{BB962C8B-B14F-4D97-AF65-F5344CB8AC3E}">
        <p14:creationId xmlns:p14="http://schemas.microsoft.com/office/powerpoint/2010/main" val="14482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427EFA-3F76-BAC7-BC7E-12B85D1B4973}"/>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343CA7C-5D2C-8D7F-FDF0-DE1C00BDEBA9}"/>
              </a:ext>
            </a:extLst>
          </p:cNvPr>
          <p:cNvSpPr>
            <a:spLocks noGrp="1"/>
          </p:cNvSpPr>
          <p:nvPr>
            <p:ph type="title"/>
          </p:nvPr>
        </p:nvSpPr>
        <p:spPr>
          <a:xfrm>
            <a:off x="838200" y="365125"/>
            <a:ext cx="10515600" cy="1325563"/>
          </a:xfrm>
        </p:spPr>
        <p:txBody>
          <a:bodyPr>
            <a:normAutofit/>
          </a:bodyPr>
          <a:lstStyle/>
          <a:p>
            <a:r>
              <a:rPr lang="en-US"/>
              <a:t>When to Check in</a:t>
            </a:r>
          </a:p>
        </p:txBody>
      </p:sp>
      <p:graphicFrame>
        <p:nvGraphicFramePr>
          <p:cNvPr id="5" name="Content Placeholder 2">
            <a:extLst>
              <a:ext uri="{FF2B5EF4-FFF2-40B4-BE49-F238E27FC236}">
                <a16:creationId xmlns:a16="http://schemas.microsoft.com/office/drawing/2014/main" id="{84D24F6D-3D79-2953-B42E-377FA4E0D20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0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05CBF8-FEFC-E819-D6E7-2BF1F3FD6862}"/>
              </a:ext>
            </a:extLst>
          </p:cNvPr>
          <p:cNvPicPr>
            <a:picLocks noChangeAspect="1"/>
          </p:cNvPicPr>
          <p:nvPr/>
        </p:nvPicPr>
        <p:blipFill rotWithShape="1">
          <a:blip r:embed="rId2">
            <a:duotone>
              <a:schemeClr val="bg2">
                <a:shade val="45000"/>
                <a:satMod val="135000"/>
              </a:schemeClr>
              <a:prstClr val="white"/>
            </a:duotone>
          </a:blip>
          <a:srcRect t="9091" r="16767"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B8964-566D-87DD-BC53-22FE762EDFB7}"/>
              </a:ext>
            </a:extLst>
          </p:cNvPr>
          <p:cNvSpPr>
            <a:spLocks noGrp="1"/>
          </p:cNvSpPr>
          <p:nvPr>
            <p:ph type="title"/>
          </p:nvPr>
        </p:nvSpPr>
        <p:spPr>
          <a:xfrm>
            <a:off x="838200" y="365125"/>
            <a:ext cx="10515600" cy="1325563"/>
          </a:xfrm>
        </p:spPr>
        <p:txBody>
          <a:bodyPr>
            <a:normAutofit/>
          </a:bodyPr>
          <a:lstStyle/>
          <a:p>
            <a:r>
              <a:rPr lang="en-US"/>
              <a:t>How to Check In and Out </a:t>
            </a:r>
          </a:p>
        </p:txBody>
      </p:sp>
      <p:graphicFrame>
        <p:nvGraphicFramePr>
          <p:cNvPr id="5" name="Content Placeholder 2">
            <a:extLst>
              <a:ext uri="{FF2B5EF4-FFF2-40B4-BE49-F238E27FC236}">
                <a16:creationId xmlns:a16="http://schemas.microsoft.com/office/drawing/2014/main" id="{5E9F6E2A-4034-48BB-5E24-7093D0830859}"/>
              </a:ext>
            </a:extLst>
          </p:cNvPr>
          <p:cNvGraphicFramePr>
            <a:graphicFrameLocks noGrp="1"/>
          </p:cNvGraphicFramePr>
          <p:nvPr>
            <p:ph idx="1"/>
            <p:extLst>
              <p:ext uri="{D42A27DB-BD31-4B8C-83A1-F6EECF244321}">
                <p14:modId xmlns:p14="http://schemas.microsoft.com/office/powerpoint/2010/main" val="40497410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97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158F0-9163-2B0C-B875-B3F1E19188A6}"/>
              </a:ext>
            </a:extLst>
          </p:cNvPr>
          <p:cNvSpPr>
            <a:spLocks noGrp="1"/>
          </p:cNvSpPr>
          <p:nvPr>
            <p:ph type="title"/>
          </p:nvPr>
        </p:nvSpPr>
        <p:spPr>
          <a:xfrm>
            <a:off x="334642" y="948243"/>
            <a:ext cx="3201366" cy="3387497"/>
          </a:xfrm>
        </p:spPr>
        <p:txBody>
          <a:bodyPr anchor="b">
            <a:normAutofit/>
          </a:bodyPr>
          <a:lstStyle/>
          <a:p>
            <a:pPr algn="ctr"/>
            <a:r>
              <a:rPr lang="en-US" sz="4800" b="1" dirty="0">
                <a:solidFill>
                  <a:srgbClr val="FFFFFF"/>
                </a:solidFill>
              </a:rPr>
              <a:t>Testing Site and Proctors</a:t>
            </a:r>
          </a:p>
        </p:txBody>
      </p:sp>
      <p:sp>
        <p:nvSpPr>
          <p:cNvPr id="3" name="Content Placeholder 2">
            <a:extLst>
              <a:ext uri="{FF2B5EF4-FFF2-40B4-BE49-F238E27FC236}">
                <a16:creationId xmlns:a16="http://schemas.microsoft.com/office/drawing/2014/main" id="{2559B3DE-0B26-7AF1-EB75-027E68798235}"/>
              </a:ext>
            </a:extLst>
          </p:cNvPr>
          <p:cNvSpPr>
            <a:spLocks noGrp="1"/>
          </p:cNvSpPr>
          <p:nvPr>
            <p:ph idx="1"/>
          </p:nvPr>
        </p:nvSpPr>
        <p:spPr>
          <a:xfrm>
            <a:off x="4791830" y="690880"/>
            <a:ext cx="6766993" cy="2050247"/>
          </a:xfrm>
        </p:spPr>
        <p:txBody>
          <a:bodyPr anchor="ctr">
            <a:noAutofit/>
          </a:bodyPr>
          <a:lstStyle/>
          <a:p>
            <a:pPr marL="0" indent="0" algn="ctr">
              <a:buNone/>
            </a:pPr>
            <a:r>
              <a:rPr lang="en-US" dirty="0"/>
              <a:t>Take a moment to review the WAVA Testing Site locations.  Meet your WAVA Proctors that includes teachers, counselors, administration team and staff. We look forward to seeing you at testing.  </a:t>
            </a:r>
          </a:p>
          <a:p>
            <a:pPr marL="0" indent="0" algn="ctr">
              <a:buNone/>
            </a:pPr>
            <a:r>
              <a:rPr lang="en-US" dirty="0"/>
              <a:t>Please reach out with any questions.</a:t>
            </a:r>
          </a:p>
        </p:txBody>
      </p:sp>
      <p:pic>
        <p:nvPicPr>
          <p:cNvPr id="4" name="Online Media 3" title="WAVA Testing Video Reminders, Tips and Greetings">
            <a:hlinkClick r:id="" action="ppaction://media"/>
            <a:extLst>
              <a:ext uri="{FF2B5EF4-FFF2-40B4-BE49-F238E27FC236}">
                <a16:creationId xmlns:a16="http://schemas.microsoft.com/office/drawing/2014/main" id="{DC146D46-0EA8-B5EB-69A2-55D2EAAB7D4D}"/>
              </a:ext>
            </a:extLst>
          </p:cNvPr>
          <p:cNvPicPr>
            <a:picLocks noRot="1" noChangeAspect="1"/>
          </p:cNvPicPr>
          <p:nvPr>
            <a:videoFile r:link="rId1"/>
          </p:nvPr>
        </p:nvPicPr>
        <p:blipFill>
          <a:blip r:embed="rId3"/>
          <a:stretch>
            <a:fillRect/>
          </a:stretch>
        </p:blipFill>
        <p:spPr>
          <a:xfrm>
            <a:off x="5001601" y="3103649"/>
            <a:ext cx="6347453" cy="3570441"/>
          </a:xfrm>
          <a:prstGeom prst="rect">
            <a:avLst/>
          </a:prstGeom>
        </p:spPr>
      </p:pic>
    </p:spTree>
    <p:extLst>
      <p:ext uri="{BB962C8B-B14F-4D97-AF65-F5344CB8AC3E}">
        <p14:creationId xmlns:p14="http://schemas.microsoft.com/office/powerpoint/2010/main" val="24197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7037-9AB4-6B75-9446-698FF8171376}"/>
              </a:ext>
            </a:extLst>
          </p:cNvPr>
          <p:cNvSpPr>
            <a:spLocks noGrp="1"/>
          </p:cNvSpPr>
          <p:nvPr>
            <p:ph type="title"/>
          </p:nvPr>
        </p:nvSpPr>
        <p:spPr>
          <a:xfrm>
            <a:off x="838200" y="1195697"/>
            <a:ext cx="3200400" cy="4238118"/>
          </a:xfrm>
        </p:spPr>
        <p:txBody>
          <a:bodyPr>
            <a:normAutofit/>
          </a:bodyPr>
          <a:lstStyle/>
          <a:p>
            <a:pPr algn="ctr"/>
            <a:r>
              <a:rPr lang="en-US" b="1" dirty="0">
                <a:solidFill>
                  <a:srgbClr val="002060"/>
                </a:solidFill>
              </a:rPr>
              <a:t>What will the test be like? </a:t>
            </a:r>
          </a:p>
        </p:txBody>
      </p:sp>
      <p:graphicFrame>
        <p:nvGraphicFramePr>
          <p:cNvPr id="5" name="Content Placeholder 2">
            <a:extLst>
              <a:ext uri="{FF2B5EF4-FFF2-40B4-BE49-F238E27FC236}">
                <a16:creationId xmlns:a16="http://schemas.microsoft.com/office/drawing/2014/main" id="{BA5237F1-50B3-FC1A-B896-E5D05397225F}"/>
              </a:ext>
            </a:extLst>
          </p:cNvPr>
          <p:cNvGraphicFramePr>
            <a:graphicFrameLocks noGrp="1"/>
          </p:cNvGraphicFramePr>
          <p:nvPr>
            <p:ph idx="1"/>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39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DE11-73E6-5F23-8EFA-BC42EB85B25D}"/>
              </a:ext>
            </a:extLst>
          </p:cNvPr>
          <p:cNvSpPr>
            <a:spLocks noGrp="1"/>
          </p:cNvSpPr>
          <p:nvPr>
            <p:ph type="title"/>
          </p:nvPr>
        </p:nvSpPr>
        <p:spPr>
          <a:xfrm>
            <a:off x="630936" y="639520"/>
            <a:ext cx="3429000" cy="1719072"/>
          </a:xfrm>
        </p:spPr>
        <p:txBody>
          <a:bodyPr anchor="b">
            <a:normAutofit/>
          </a:bodyPr>
          <a:lstStyle/>
          <a:p>
            <a:pPr algn="ctr"/>
            <a:r>
              <a:rPr lang="en-US" sz="4200" b="1" dirty="0">
                <a:solidFill>
                  <a:srgbClr val="002060"/>
                </a:solidFill>
              </a:rPr>
              <a:t>Getting ready for the test</a:t>
            </a:r>
          </a:p>
        </p:txBody>
      </p:sp>
      <p:sp>
        <p:nvSpPr>
          <p:cNvPr id="3" name="Content Placeholder 2">
            <a:extLst>
              <a:ext uri="{FF2B5EF4-FFF2-40B4-BE49-F238E27FC236}">
                <a16:creationId xmlns:a16="http://schemas.microsoft.com/office/drawing/2014/main" id="{D64615A5-8311-1A3A-60FE-72F67E30D71E}"/>
              </a:ext>
            </a:extLst>
          </p:cNvPr>
          <p:cNvSpPr>
            <a:spLocks noGrp="1"/>
          </p:cNvSpPr>
          <p:nvPr>
            <p:ph idx="1"/>
          </p:nvPr>
        </p:nvSpPr>
        <p:spPr>
          <a:xfrm>
            <a:off x="630936" y="2807208"/>
            <a:ext cx="3429000" cy="3410712"/>
          </a:xfrm>
        </p:spPr>
        <p:txBody>
          <a:bodyPr anchor="t">
            <a:normAutofit/>
          </a:bodyPr>
          <a:lstStyle/>
          <a:p>
            <a:r>
              <a:rPr lang="en-US" sz="2200"/>
              <a:t>Take the practice test! </a:t>
            </a:r>
          </a:p>
          <a:p>
            <a:pPr marL="0" indent="0">
              <a:buNone/>
            </a:pPr>
            <a:r>
              <a:rPr lang="en-US" sz="2200">
                <a:hlinkClick r:id="rId2"/>
              </a:rPr>
              <a:t>https://login3.cambiumtds.com/student_core/V93/Pages/LoginShell.aspx?c=Washington_PT&amp;a=student</a:t>
            </a:r>
            <a:endParaRPr lang="en-US" sz="2200"/>
          </a:p>
          <a:p>
            <a:pPr marL="0" indent="0">
              <a:buNone/>
            </a:pPr>
            <a:endParaRPr lang="en-US" sz="2200"/>
          </a:p>
        </p:txBody>
      </p:sp>
      <p:pic>
        <p:nvPicPr>
          <p:cNvPr id="5" name="Picture 4">
            <a:extLst>
              <a:ext uri="{FF2B5EF4-FFF2-40B4-BE49-F238E27FC236}">
                <a16:creationId xmlns:a16="http://schemas.microsoft.com/office/drawing/2014/main" id="{52628EAA-21A2-8215-0315-C2E530F9A2A6}"/>
              </a:ext>
            </a:extLst>
          </p:cNvPr>
          <p:cNvPicPr>
            <a:picLocks noChangeAspect="1"/>
          </p:cNvPicPr>
          <p:nvPr/>
        </p:nvPicPr>
        <p:blipFill>
          <a:blip r:embed="rId3"/>
          <a:stretch>
            <a:fillRect/>
          </a:stretch>
        </p:blipFill>
        <p:spPr>
          <a:xfrm>
            <a:off x="4654296" y="1176661"/>
            <a:ext cx="6903720" cy="4504677"/>
          </a:xfrm>
          <a:prstGeom prst="rect">
            <a:avLst/>
          </a:prstGeom>
        </p:spPr>
      </p:pic>
    </p:spTree>
    <p:extLst>
      <p:ext uri="{BB962C8B-B14F-4D97-AF65-F5344CB8AC3E}">
        <p14:creationId xmlns:p14="http://schemas.microsoft.com/office/powerpoint/2010/main" val="315332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E7C23-A90A-D1FC-F216-F5AA9F5FDF33}"/>
              </a:ext>
            </a:extLst>
          </p:cNvPr>
          <p:cNvPicPr>
            <a:picLocks noChangeAspect="1"/>
          </p:cNvPicPr>
          <p:nvPr/>
        </p:nvPicPr>
        <p:blipFill rotWithShape="1">
          <a:blip r:embed="rId2">
            <a:clrChange>
              <a:clrFrom>
                <a:srgbClr val="FDFDFD"/>
              </a:clrFrom>
              <a:clrTo>
                <a:srgbClr val="FDFDFD">
                  <a:alpha val="0"/>
                </a:srgbClr>
              </a:clrTo>
            </a:clrChange>
          </a:blip>
          <a:srcRect l="3527" t="1622" r="3796" b="1622"/>
          <a:stretch/>
        </p:blipFill>
        <p:spPr>
          <a:xfrm>
            <a:off x="6519397" y="1334530"/>
            <a:ext cx="5570320" cy="5202195"/>
          </a:xfrm>
          <a:prstGeom prst="rect">
            <a:avLst/>
          </a:prstGeom>
        </p:spPr>
      </p:pic>
      <p:pic>
        <p:nvPicPr>
          <p:cNvPr id="2054" name="Picture 6" descr="Rendered Image">
            <a:extLst>
              <a:ext uri="{FF2B5EF4-FFF2-40B4-BE49-F238E27FC236}">
                <a16:creationId xmlns:a16="http://schemas.microsoft.com/office/drawing/2014/main" id="{09CEF36D-1BBC-45F0-4197-673F9CC6F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75"/>
            <a:ext cx="12192000" cy="107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491F58-CC6C-C94A-3E9D-083356007A4A}"/>
              </a:ext>
            </a:extLst>
          </p:cNvPr>
          <p:cNvSpPr txBox="1"/>
          <p:nvPr/>
        </p:nvSpPr>
        <p:spPr>
          <a:xfrm>
            <a:off x="0" y="1929797"/>
            <a:ext cx="6773779"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This is </a:t>
            </a:r>
            <a:r>
              <a:rPr kumimoji="0" lang="en-US" sz="3000" b="0"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completely normal</a:t>
            </a: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Preparation and practice will help </a:t>
            </a: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alleviate any jitters.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Try to </a:t>
            </a:r>
            <a:r>
              <a:rPr kumimoji="0" lang="en-US" sz="3000" b="0"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reframe your nervousness as </a:t>
            </a:r>
            <a:r>
              <a:rPr kumimoji="0" lang="en-US" sz="3000" b="0" i="1" u="none" strike="noStrike" kern="1200" cap="none" spc="0" normalizeH="0" baseline="0" noProof="0">
                <a:ln>
                  <a:noFill/>
                </a:ln>
                <a:solidFill>
                  <a:srgbClr val="C00000"/>
                </a:solidFill>
                <a:effectLst/>
                <a:uLnTx/>
                <a:uFillTx/>
                <a:latin typeface="Arial Black" panose="020B0A04020102020204" pitchFamily="34" charset="0"/>
                <a:ea typeface="+mn-ea"/>
                <a:cs typeface="+mn-cs"/>
              </a:rPr>
              <a:t>excitement</a:t>
            </a: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 because the physical symptoms are </a:t>
            </a:r>
            <a:r>
              <a:rPr kumimoji="0" lang="en-US" sz="3000" b="0" i="1" u="none" strike="noStrike" kern="1200" cap="none" spc="0" normalizeH="0" baseline="0" noProof="0">
                <a:ln>
                  <a:noFill/>
                </a:ln>
                <a:solidFill>
                  <a:srgbClr val="0070C0"/>
                </a:solidFill>
                <a:effectLst/>
                <a:uLnTx/>
                <a:uFillTx/>
                <a:latin typeface="Arial Black" panose="020B0A04020102020204" pitchFamily="34" charset="0"/>
                <a:ea typeface="+mn-ea"/>
                <a:cs typeface="+mn-cs"/>
              </a:rPr>
              <a:t>the same!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err="1">
                <a:ln>
                  <a:noFill/>
                </a:ln>
                <a:solidFill>
                  <a:srgbClr val="0070C0"/>
                </a:solidFill>
                <a:effectLst/>
                <a:uLnTx/>
                <a:uFillTx/>
                <a:latin typeface="Arial Black" panose="020B0A04020102020204" pitchFamily="34" charset="0"/>
                <a:ea typeface="+mn-ea"/>
                <a:cs typeface="+mn-cs"/>
              </a:rPr>
              <a:t>Bruh</a:t>
            </a: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 have you </a:t>
            </a:r>
            <a:r>
              <a:rPr kumimoji="0" lang="en-US" sz="3000" b="0" i="1" u="none" strike="noStrike" kern="1200" cap="none" spc="0" normalizeH="0" baseline="0" noProof="0">
                <a:ln>
                  <a:noFill/>
                </a:ln>
                <a:solidFill>
                  <a:srgbClr val="0070C0"/>
                </a:solidFill>
                <a:effectLst/>
                <a:uLnTx/>
                <a:uFillTx/>
                <a:latin typeface="Arial Black" panose="020B0A04020102020204" pitchFamily="34" charset="0"/>
                <a:ea typeface="+mn-ea"/>
                <a:cs typeface="+mn-cs"/>
              </a:rPr>
              <a:t>even tried </a:t>
            </a:r>
            <a:r>
              <a:rPr kumimoji="0" lang="en-US" sz="3000" b="0"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“box breathing”? </a:t>
            </a:r>
            <a:r>
              <a:rPr kumimoji="0" lang="en-US" sz="3000" b="0" i="0" u="none" strike="noStrike" kern="1200" cap="none" spc="0" normalizeH="0" baseline="0" noProof="0">
                <a:ln>
                  <a:noFill/>
                </a:ln>
                <a:solidFill>
                  <a:srgbClr val="0070C0"/>
                </a:solidFill>
                <a:effectLst/>
                <a:uLnTx/>
                <a:uFillTx/>
                <a:latin typeface="Arial Black" panose="020B0A04020102020204" pitchFamily="34" charset="0"/>
                <a:ea typeface="+mn-ea"/>
                <a:cs typeface="+mn-cs"/>
              </a:rPr>
              <a:t>If not, check it out!</a:t>
            </a:r>
          </a:p>
        </p:txBody>
      </p:sp>
      <p:pic>
        <p:nvPicPr>
          <p:cNvPr id="2058" name="Picture 10" descr="Rendered Image">
            <a:extLst>
              <a:ext uri="{FF2B5EF4-FFF2-40B4-BE49-F238E27FC236}">
                <a16:creationId xmlns:a16="http://schemas.microsoft.com/office/drawing/2014/main" id="{4FC16F34-8CB3-B4EC-BC3B-96BCF70CB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3" y="871753"/>
            <a:ext cx="4305226" cy="925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60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iling young woman seated at table resting hands and chin on open hardbound book">
            <a:extLst>
              <a:ext uri="{FF2B5EF4-FFF2-40B4-BE49-F238E27FC236}">
                <a16:creationId xmlns:a16="http://schemas.microsoft.com/office/drawing/2014/main" id="{C51E703B-5D89-6418-BEA8-3AB49FC95758}"/>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3060618" y="931279"/>
            <a:ext cx="8890082" cy="5926721"/>
          </a:xfrm>
          <a:prstGeom prst="rect">
            <a:avLst/>
          </a:prstGeom>
        </p:spPr>
      </p:pic>
      <p:sp>
        <p:nvSpPr>
          <p:cNvPr id="5" name="TextBox 4">
            <a:extLst>
              <a:ext uri="{FF2B5EF4-FFF2-40B4-BE49-F238E27FC236}">
                <a16:creationId xmlns:a16="http://schemas.microsoft.com/office/drawing/2014/main" id="{C09DB1F6-D378-4642-971E-39D31F8DB55F}"/>
              </a:ext>
            </a:extLst>
          </p:cNvPr>
          <p:cNvSpPr txBox="1"/>
          <p:nvPr/>
        </p:nvSpPr>
        <p:spPr>
          <a:xfrm>
            <a:off x="0" y="1595021"/>
            <a:ext cx="6314303" cy="526297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1" u="none" strike="noStrike" kern="1200" cap="none" spc="0" normalizeH="0" baseline="0" noProof="0">
                <a:ln>
                  <a:noFill/>
                </a:ln>
                <a:solidFill>
                  <a:srgbClr val="0070C0"/>
                </a:solidFill>
                <a:effectLst/>
                <a:uLnTx/>
                <a:uFillTx/>
                <a:latin typeface="Calibri" panose="020F0502020204030204"/>
                <a:ea typeface="+mn-ea"/>
                <a:cs typeface="+mn-cs"/>
              </a:rPr>
              <a:t>Practice-practice-practice</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 taking the Math, ELA, and Science tests! Sending a link and tutorial right 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Enjoy a relaxing activity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the night before the test and go to bed early to get plenty of 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Eat a </a:t>
            </a: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healthy breakfast </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before testing. A well-fueled body </a:t>
            </a:r>
            <a:r>
              <a:rPr kumimoji="0" lang="en-US" sz="2800" b="1" i="1" u="none" strike="noStrike" kern="1200" cap="none" spc="0" normalizeH="0" baseline="0" noProof="0">
                <a:ln>
                  <a:noFill/>
                </a:ln>
                <a:solidFill>
                  <a:prstClr val="black"/>
                </a:solidFill>
                <a:effectLst/>
                <a:uLnTx/>
                <a:uFillTx/>
                <a:latin typeface="Calibri" panose="020F0502020204030204"/>
                <a:ea typeface="+mn-ea"/>
                <a:cs typeface="+mn-cs"/>
              </a:rPr>
              <a:t>just functions better</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Bring a </a:t>
            </a: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water</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 bottle and small, healthy </a:t>
            </a: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snacks</a:t>
            </a: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 for breaks to maintain your energy.</a:t>
            </a:r>
          </a:p>
        </p:txBody>
      </p:sp>
      <p:pic>
        <p:nvPicPr>
          <p:cNvPr id="3074" name="Picture 2" descr="Rendered Image">
            <a:extLst>
              <a:ext uri="{FF2B5EF4-FFF2-40B4-BE49-F238E27FC236}">
                <a16:creationId xmlns:a16="http://schemas.microsoft.com/office/drawing/2014/main" id="{C6214233-A523-E864-CEF0-57C1F899E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6"/>
            <a:ext cx="8490143" cy="1018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Rendered Image">
            <a:extLst>
              <a:ext uri="{FF2B5EF4-FFF2-40B4-BE49-F238E27FC236}">
                <a16:creationId xmlns:a16="http://schemas.microsoft.com/office/drawing/2014/main" id="{87417DF4-3A90-577E-4CEF-BD75AF226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97" y="931279"/>
            <a:ext cx="5724525" cy="72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4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TotalTime>
  <Words>727</Words>
  <Application>Microsoft Office PowerPoint</Application>
  <PresentationFormat>Widescreen</PresentationFormat>
  <Paragraphs>67</Paragraphs>
  <Slides>12</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Welcome to State  Testing Orientation </vt:lpstr>
      <vt:lpstr>What to Bring On Testing Day </vt:lpstr>
      <vt:lpstr>When to Check in</vt:lpstr>
      <vt:lpstr>How to Check In and Out </vt:lpstr>
      <vt:lpstr>Testing Site and Proctors</vt:lpstr>
      <vt:lpstr>What will the test be like? </vt:lpstr>
      <vt:lpstr>Getting ready for the test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Whitener</dc:creator>
  <cp:lastModifiedBy>Chamberlain, Hailey (WAVA Admin)</cp:lastModifiedBy>
  <cp:revision>4</cp:revision>
  <dcterms:created xsi:type="dcterms:W3CDTF">2023-04-13T19:24:30Z</dcterms:created>
  <dcterms:modified xsi:type="dcterms:W3CDTF">2023-04-21T21:52:02Z</dcterms:modified>
</cp:coreProperties>
</file>